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334" r:id="rId18"/>
    <p:sldId id="276" r:id="rId19"/>
    <p:sldId id="303" r:id="rId20"/>
    <p:sldId id="293" r:id="rId21"/>
    <p:sldId id="277" r:id="rId22"/>
    <p:sldId id="335" r:id="rId23"/>
    <p:sldId id="337" r:id="rId24"/>
    <p:sldId id="338" r:id="rId25"/>
    <p:sldId id="339" r:id="rId26"/>
    <p:sldId id="340" r:id="rId27"/>
    <p:sldId id="336"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51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43E04-5212-47C5-95BF-91B41A627D5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84E068A-A699-48A5-8F8E-584E767A009B}">
      <dgm:prSet/>
      <dgm:spPr/>
      <dgm:t>
        <a:bodyPr/>
        <a:lstStyle/>
        <a:p>
          <a:pPr>
            <a:lnSpc>
              <a:spcPct val="100000"/>
            </a:lnSpc>
            <a:defRPr b="1"/>
          </a:pPr>
          <a:r>
            <a:rPr lang="en-US"/>
            <a:t>Executive Summary</a:t>
          </a:r>
        </a:p>
      </dgm:t>
    </dgm:pt>
    <dgm:pt modelId="{99DD4294-2EBD-47AB-9E68-B57FBE8A99FE}" type="parTrans" cxnId="{B5A88A61-679C-42CD-91BE-241FDE359A18}">
      <dgm:prSet/>
      <dgm:spPr/>
      <dgm:t>
        <a:bodyPr/>
        <a:lstStyle/>
        <a:p>
          <a:endParaRPr lang="en-US"/>
        </a:p>
      </dgm:t>
    </dgm:pt>
    <dgm:pt modelId="{208FD481-7DC4-45BD-954A-0A2A0EB1A0AF}" type="sibTrans" cxnId="{B5A88A61-679C-42CD-91BE-241FDE359A18}">
      <dgm:prSet/>
      <dgm:spPr/>
      <dgm:t>
        <a:bodyPr/>
        <a:lstStyle/>
        <a:p>
          <a:endParaRPr lang="en-US"/>
        </a:p>
      </dgm:t>
    </dgm:pt>
    <dgm:pt modelId="{F6BA5B13-D891-4BEC-B82B-2244380A1346}">
      <dgm:prSet/>
      <dgm:spPr/>
      <dgm:t>
        <a:bodyPr/>
        <a:lstStyle/>
        <a:p>
          <a:pPr>
            <a:lnSpc>
              <a:spcPct val="100000"/>
            </a:lnSpc>
            <a:defRPr b="1"/>
          </a:pPr>
          <a:r>
            <a:rPr lang="en-US"/>
            <a:t>Data collection methodology:</a:t>
          </a:r>
        </a:p>
      </dgm:t>
    </dgm:pt>
    <dgm:pt modelId="{85064F2F-83F3-4C16-82E7-48113DA27247}" type="parTrans" cxnId="{457E7F71-F528-4CFE-992B-13FFC36FA365}">
      <dgm:prSet/>
      <dgm:spPr/>
      <dgm:t>
        <a:bodyPr/>
        <a:lstStyle/>
        <a:p>
          <a:endParaRPr lang="en-US"/>
        </a:p>
      </dgm:t>
    </dgm:pt>
    <dgm:pt modelId="{5C4F15C5-31E6-41E3-AA92-BEEE7538F8C4}" type="sibTrans" cxnId="{457E7F71-F528-4CFE-992B-13FFC36FA365}">
      <dgm:prSet/>
      <dgm:spPr/>
      <dgm:t>
        <a:bodyPr/>
        <a:lstStyle/>
        <a:p>
          <a:endParaRPr lang="en-US"/>
        </a:p>
      </dgm:t>
    </dgm:pt>
    <dgm:pt modelId="{CA0AF5EA-CC28-4495-B383-E0DF9B0CFB7E}">
      <dgm:prSet/>
      <dgm:spPr/>
      <dgm:t>
        <a:bodyPr/>
        <a:lstStyle/>
        <a:p>
          <a:pPr>
            <a:lnSpc>
              <a:spcPct val="100000"/>
            </a:lnSpc>
          </a:pPr>
          <a:r>
            <a:rPr lang="en-US"/>
            <a:t>Launch data was collected through a combination of accessing the SpaceX API and webscraping Falcon 9 and Falcon Heavy Launches Records from Wikipedia.</a:t>
          </a:r>
        </a:p>
      </dgm:t>
    </dgm:pt>
    <dgm:pt modelId="{8176B9BF-EBD8-46DC-B2EB-59AFA9435748}" type="parTrans" cxnId="{A3E0E357-23C9-4401-A2F2-6AD54D116274}">
      <dgm:prSet/>
      <dgm:spPr/>
      <dgm:t>
        <a:bodyPr/>
        <a:lstStyle/>
        <a:p>
          <a:endParaRPr lang="en-US"/>
        </a:p>
      </dgm:t>
    </dgm:pt>
    <dgm:pt modelId="{FD39F557-C063-4449-A5C4-E762850AD01D}" type="sibTrans" cxnId="{A3E0E357-23C9-4401-A2F2-6AD54D116274}">
      <dgm:prSet/>
      <dgm:spPr/>
      <dgm:t>
        <a:bodyPr/>
        <a:lstStyle/>
        <a:p>
          <a:endParaRPr lang="en-US"/>
        </a:p>
      </dgm:t>
    </dgm:pt>
    <dgm:pt modelId="{947934B9-9C3A-4CBD-8DA4-10B5D146CA6A}">
      <dgm:prSet/>
      <dgm:spPr/>
      <dgm:t>
        <a:bodyPr/>
        <a:lstStyle/>
        <a:p>
          <a:pPr>
            <a:lnSpc>
              <a:spcPct val="100000"/>
            </a:lnSpc>
            <a:defRPr b="1"/>
          </a:pPr>
          <a:r>
            <a:rPr lang="en-US"/>
            <a:t>Perform data wrangling</a:t>
          </a:r>
        </a:p>
      </dgm:t>
    </dgm:pt>
    <dgm:pt modelId="{0F1242F3-39CC-4204-AE31-30EE2F5AC9E2}" type="parTrans" cxnId="{A0C670A5-DC9B-4A0A-842D-5D65BB34B52B}">
      <dgm:prSet/>
      <dgm:spPr/>
      <dgm:t>
        <a:bodyPr/>
        <a:lstStyle/>
        <a:p>
          <a:endParaRPr lang="en-US"/>
        </a:p>
      </dgm:t>
    </dgm:pt>
    <dgm:pt modelId="{88DD8BFD-BBB0-4824-A74D-6C7D6B0E6928}" type="sibTrans" cxnId="{A0C670A5-DC9B-4A0A-842D-5D65BB34B52B}">
      <dgm:prSet/>
      <dgm:spPr/>
      <dgm:t>
        <a:bodyPr/>
        <a:lstStyle/>
        <a:p>
          <a:endParaRPr lang="en-US"/>
        </a:p>
      </dgm:t>
    </dgm:pt>
    <dgm:pt modelId="{70D421F0-CFD3-43CB-901B-5C0B76B285F3}">
      <dgm:prSet/>
      <dgm:spPr/>
      <dgm:t>
        <a:bodyPr/>
        <a:lstStyle/>
        <a:p>
          <a:pPr>
            <a:lnSpc>
              <a:spcPct val="100000"/>
            </a:lnSpc>
          </a:pPr>
          <a:r>
            <a:rPr lang="en-US"/>
            <a:t>The number of launches for each site was calculated.</a:t>
          </a:r>
        </a:p>
      </dgm:t>
    </dgm:pt>
    <dgm:pt modelId="{34A0B8CA-82DB-4284-8F0E-AAA7F450DE67}" type="parTrans" cxnId="{FB02A3C4-45F1-45F3-B035-77FBEA19F8A2}">
      <dgm:prSet/>
      <dgm:spPr/>
      <dgm:t>
        <a:bodyPr/>
        <a:lstStyle/>
        <a:p>
          <a:endParaRPr lang="en-US"/>
        </a:p>
      </dgm:t>
    </dgm:pt>
    <dgm:pt modelId="{86FC7E41-AFBD-48A2-B0BD-91542D076F19}" type="sibTrans" cxnId="{FB02A3C4-45F1-45F3-B035-77FBEA19F8A2}">
      <dgm:prSet/>
      <dgm:spPr/>
      <dgm:t>
        <a:bodyPr/>
        <a:lstStyle/>
        <a:p>
          <a:endParaRPr lang="en-US"/>
        </a:p>
      </dgm:t>
    </dgm:pt>
    <dgm:pt modelId="{92A6AB33-442A-4EA6-BC8D-65A9E7917008}">
      <dgm:prSet/>
      <dgm:spPr/>
      <dgm:t>
        <a:bodyPr/>
        <a:lstStyle/>
        <a:p>
          <a:pPr>
            <a:lnSpc>
              <a:spcPct val="100000"/>
            </a:lnSpc>
          </a:pPr>
          <a:r>
            <a:rPr lang="en-US"/>
            <a:t>The number and occurrence of each orbit was calculated.</a:t>
          </a:r>
        </a:p>
      </dgm:t>
    </dgm:pt>
    <dgm:pt modelId="{7B44DB89-C04D-4F40-B41C-4AE3788B43D4}" type="parTrans" cxnId="{CA8FA4FB-A19E-4B45-BD31-1D1462948B80}">
      <dgm:prSet/>
      <dgm:spPr/>
      <dgm:t>
        <a:bodyPr/>
        <a:lstStyle/>
        <a:p>
          <a:endParaRPr lang="en-US"/>
        </a:p>
      </dgm:t>
    </dgm:pt>
    <dgm:pt modelId="{C7D3BDB9-BF06-474B-8A09-0E1EDCF0616D}" type="sibTrans" cxnId="{CA8FA4FB-A19E-4B45-BD31-1D1462948B80}">
      <dgm:prSet/>
      <dgm:spPr/>
      <dgm:t>
        <a:bodyPr/>
        <a:lstStyle/>
        <a:p>
          <a:endParaRPr lang="en-US"/>
        </a:p>
      </dgm:t>
    </dgm:pt>
    <dgm:pt modelId="{8724CBF0-BBBD-409D-A97F-EB4D08B24DD4}">
      <dgm:prSet/>
      <dgm:spPr/>
      <dgm:t>
        <a:bodyPr/>
        <a:lstStyle/>
        <a:p>
          <a:pPr>
            <a:lnSpc>
              <a:spcPct val="100000"/>
            </a:lnSpc>
          </a:pPr>
          <a:r>
            <a:rPr lang="en-US"/>
            <a:t>The number and occurences of mission outcomes for each orbit was calculated.</a:t>
          </a:r>
        </a:p>
      </dgm:t>
    </dgm:pt>
    <dgm:pt modelId="{C2661E76-ACD5-4A13-BCC0-80F611DA0598}" type="parTrans" cxnId="{540F212F-AEC5-4AF0-BDA3-E814AA12E4DC}">
      <dgm:prSet/>
      <dgm:spPr/>
      <dgm:t>
        <a:bodyPr/>
        <a:lstStyle/>
        <a:p>
          <a:endParaRPr lang="en-US"/>
        </a:p>
      </dgm:t>
    </dgm:pt>
    <dgm:pt modelId="{0C80FBB2-2B1C-4B1C-8881-CEEE75548AE3}" type="sibTrans" cxnId="{540F212F-AEC5-4AF0-BDA3-E814AA12E4DC}">
      <dgm:prSet/>
      <dgm:spPr/>
      <dgm:t>
        <a:bodyPr/>
        <a:lstStyle/>
        <a:p>
          <a:endParaRPr lang="en-US"/>
        </a:p>
      </dgm:t>
    </dgm:pt>
    <dgm:pt modelId="{7A69DB9D-D2C1-45CA-A1A9-7DD20224532C}">
      <dgm:prSet/>
      <dgm:spPr/>
      <dgm:t>
        <a:bodyPr/>
        <a:lstStyle/>
        <a:p>
          <a:pPr>
            <a:lnSpc>
              <a:spcPct val="100000"/>
            </a:lnSpc>
          </a:pPr>
          <a:r>
            <a:rPr lang="en-US"/>
            <a:t>A landing outcome label was created from the Outcome column.</a:t>
          </a:r>
        </a:p>
      </dgm:t>
    </dgm:pt>
    <dgm:pt modelId="{B94D424E-4D56-4D26-A566-8DB9FF7E765C}" type="parTrans" cxnId="{7AAFA793-9C7D-4DBE-9377-A6A77364D627}">
      <dgm:prSet/>
      <dgm:spPr/>
      <dgm:t>
        <a:bodyPr/>
        <a:lstStyle/>
        <a:p>
          <a:endParaRPr lang="en-US"/>
        </a:p>
      </dgm:t>
    </dgm:pt>
    <dgm:pt modelId="{A48C5C8D-45DE-450D-BB4B-6234186830AB}" type="sibTrans" cxnId="{7AAFA793-9C7D-4DBE-9377-A6A77364D627}">
      <dgm:prSet/>
      <dgm:spPr/>
      <dgm:t>
        <a:bodyPr/>
        <a:lstStyle/>
        <a:p>
          <a:endParaRPr lang="en-US"/>
        </a:p>
      </dgm:t>
    </dgm:pt>
    <dgm:pt modelId="{82071762-318C-47D5-BB45-BFD01801DA52}" type="pres">
      <dgm:prSet presAssocID="{30F43E04-5212-47C5-95BF-91B41A627D53}" presName="root" presStyleCnt="0">
        <dgm:presLayoutVars>
          <dgm:dir/>
          <dgm:resizeHandles val="exact"/>
        </dgm:presLayoutVars>
      </dgm:prSet>
      <dgm:spPr/>
    </dgm:pt>
    <dgm:pt modelId="{0B491AF1-41B4-4072-9CDB-61F697DECC7A}" type="pres">
      <dgm:prSet presAssocID="{D84E068A-A699-48A5-8F8E-584E767A009B}" presName="compNode" presStyleCnt="0"/>
      <dgm:spPr/>
    </dgm:pt>
    <dgm:pt modelId="{7EF49ED8-45BB-44C5-8F65-A5460A1D9258}" type="pres">
      <dgm:prSet presAssocID="{D84E068A-A699-48A5-8F8E-584E767A00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BFC302ED-A7F3-4CCE-836C-F5FE4F989157}" type="pres">
      <dgm:prSet presAssocID="{D84E068A-A699-48A5-8F8E-584E767A009B}" presName="iconSpace" presStyleCnt="0"/>
      <dgm:spPr/>
    </dgm:pt>
    <dgm:pt modelId="{04C9D214-F9F8-4BC2-AAEE-C9771EBAF9DB}" type="pres">
      <dgm:prSet presAssocID="{D84E068A-A699-48A5-8F8E-584E767A009B}" presName="parTx" presStyleLbl="revTx" presStyleIdx="0" presStyleCnt="6">
        <dgm:presLayoutVars>
          <dgm:chMax val="0"/>
          <dgm:chPref val="0"/>
        </dgm:presLayoutVars>
      </dgm:prSet>
      <dgm:spPr/>
    </dgm:pt>
    <dgm:pt modelId="{9B02DBB1-F1DC-42F8-8326-59217487C1C9}" type="pres">
      <dgm:prSet presAssocID="{D84E068A-A699-48A5-8F8E-584E767A009B}" presName="txSpace" presStyleCnt="0"/>
      <dgm:spPr/>
    </dgm:pt>
    <dgm:pt modelId="{6902DA3E-56C0-41D2-B603-0E3E7E668751}" type="pres">
      <dgm:prSet presAssocID="{D84E068A-A699-48A5-8F8E-584E767A009B}" presName="desTx" presStyleLbl="revTx" presStyleIdx="1" presStyleCnt="6">
        <dgm:presLayoutVars/>
      </dgm:prSet>
      <dgm:spPr/>
    </dgm:pt>
    <dgm:pt modelId="{271A2807-DC8B-4CB4-A91B-604AD615B7B8}" type="pres">
      <dgm:prSet presAssocID="{208FD481-7DC4-45BD-954A-0A2A0EB1A0AF}" presName="sibTrans" presStyleCnt="0"/>
      <dgm:spPr/>
    </dgm:pt>
    <dgm:pt modelId="{EF784D2B-1991-4A0B-BA76-C14A0B35A396}" type="pres">
      <dgm:prSet presAssocID="{F6BA5B13-D891-4BEC-B82B-2244380A1346}" presName="compNode" presStyleCnt="0"/>
      <dgm:spPr/>
    </dgm:pt>
    <dgm:pt modelId="{9258DFCF-5F69-4781-B578-4E075185672D}" type="pres">
      <dgm:prSet presAssocID="{F6BA5B13-D891-4BEC-B82B-2244380A13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263E466F-3CF0-4F0B-AC56-66F4348E46DC}" type="pres">
      <dgm:prSet presAssocID="{F6BA5B13-D891-4BEC-B82B-2244380A1346}" presName="iconSpace" presStyleCnt="0"/>
      <dgm:spPr/>
    </dgm:pt>
    <dgm:pt modelId="{C05671D2-55EE-4DD7-B1C3-A165CA76EED9}" type="pres">
      <dgm:prSet presAssocID="{F6BA5B13-D891-4BEC-B82B-2244380A1346}" presName="parTx" presStyleLbl="revTx" presStyleIdx="2" presStyleCnt="6">
        <dgm:presLayoutVars>
          <dgm:chMax val="0"/>
          <dgm:chPref val="0"/>
        </dgm:presLayoutVars>
      </dgm:prSet>
      <dgm:spPr/>
    </dgm:pt>
    <dgm:pt modelId="{624E544B-5DFF-454C-BA1E-552410496C34}" type="pres">
      <dgm:prSet presAssocID="{F6BA5B13-D891-4BEC-B82B-2244380A1346}" presName="txSpace" presStyleCnt="0"/>
      <dgm:spPr/>
    </dgm:pt>
    <dgm:pt modelId="{6C2C4E3B-4F4F-4CF5-A93D-A6B14900A7BD}" type="pres">
      <dgm:prSet presAssocID="{F6BA5B13-D891-4BEC-B82B-2244380A1346}" presName="desTx" presStyleLbl="revTx" presStyleIdx="3" presStyleCnt="6">
        <dgm:presLayoutVars/>
      </dgm:prSet>
      <dgm:spPr/>
    </dgm:pt>
    <dgm:pt modelId="{2559D0C7-F55B-414C-9C41-133461A3434B}" type="pres">
      <dgm:prSet presAssocID="{5C4F15C5-31E6-41E3-AA92-BEEE7538F8C4}" presName="sibTrans" presStyleCnt="0"/>
      <dgm:spPr/>
    </dgm:pt>
    <dgm:pt modelId="{2743DC6A-F936-4580-B5BA-E1876B5F2872}" type="pres">
      <dgm:prSet presAssocID="{947934B9-9C3A-4CBD-8DA4-10B5D146CA6A}" presName="compNode" presStyleCnt="0"/>
      <dgm:spPr/>
    </dgm:pt>
    <dgm:pt modelId="{65215249-C030-4215-A531-E7A8E518FF9F}" type="pres">
      <dgm:prSet presAssocID="{947934B9-9C3A-4CBD-8DA4-10B5D146C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a:ext>
      </dgm:extLst>
    </dgm:pt>
    <dgm:pt modelId="{00BF69B8-3BB5-490F-AB7A-F6C7BA118AF2}" type="pres">
      <dgm:prSet presAssocID="{947934B9-9C3A-4CBD-8DA4-10B5D146CA6A}" presName="iconSpace" presStyleCnt="0"/>
      <dgm:spPr/>
    </dgm:pt>
    <dgm:pt modelId="{F6667A2C-3FBC-410F-96F3-EB001B04DF02}" type="pres">
      <dgm:prSet presAssocID="{947934B9-9C3A-4CBD-8DA4-10B5D146CA6A}" presName="parTx" presStyleLbl="revTx" presStyleIdx="4" presStyleCnt="6">
        <dgm:presLayoutVars>
          <dgm:chMax val="0"/>
          <dgm:chPref val="0"/>
        </dgm:presLayoutVars>
      </dgm:prSet>
      <dgm:spPr/>
    </dgm:pt>
    <dgm:pt modelId="{8905053F-7F54-4EE2-93E1-D24FFA4AFB90}" type="pres">
      <dgm:prSet presAssocID="{947934B9-9C3A-4CBD-8DA4-10B5D146CA6A}" presName="txSpace" presStyleCnt="0"/>
      <dgm:spPr/>
    </dgm:pt>
    <dgm:pt modelId="{F74B6D1F-E29B-4BE9-9C87-FF504C796B55}" type="pres">
      <dgm:prSet presAssocID="{947934B9-9C3A-4CBD-8DA4-10B5D146CA6A}" presName="desTx" presStyleLbl="revTx" presStyleIdx="5" presStyleCnt="6">
        <dgm:presLayoutVars/>
      </dgm:prSet>
      <dgm:spPr/>
    </dgm:pt>
  </dgm:ptLst>
  <dgm:cxnLst>
    <dgm:cxn modelId="{540F212F-AEC5-4AF0-BDA3-E814AA12E4DC}" srcId="{947934B9-9C3A-4CBD-8DA4-10B5D146CA6A}" destId="{8724CBF0-BBBD-409D-A97F-EB4D08B24DD4}" srcOrd="2" destOrd="0" parTransId="{C2661E76-ACD5-4A13-BCC0-80F611DA0598}" sibTransId="{0C80FBB2-2B1C-4B1C-8881-CEEE75548AE3}"/>
    <dgm:cxn modelId="{B5A88A61-679C-42CD-91BE-241FDE359A18}" srcId="{30F43E04-5212-47C5-95BF-91B41A627D53}" destId="{D84E068A-A699-48A5-8F8E-584E767A009B}" srcOrd="0" destOrd="0" parTransId="{99DD4294-2EBD-47AB-9E68-B57FBE8A99FE}" sibTransId="{208FD481-7DC4-45BD-954A-0A2A0EB1A0AF}"/>
    <dgm:cxn modelId="{F392DD41-E28C-4392-8B22-D776A6B5D36F}" type="presOf" srcId="{30F43E04-5212-47C5-95BF-91B41A627D53}" destId="{82071762-318C-47D5-BB45-BFD01801DA52}" srcOrd="0" destOrd="0" presId="urn:microsoft.com/office/officeart/2018/5/layout/CenteredIconLabelDescriptionList"/>
    <dgm:cxn modelId="{527D2F50-595A-4AF4-A065-87D7BDB06F59}" type="presOf" srcId="{D84E068A-A699-48A5-8F8E-584E767A009B}" destId="{04C9D214-F9F8-4BC2-AAEE-C9771EBAF9DB}" srcOrd="0" destOrd="0" presId="urn:microsoft.com/office/officeart/2018/5/layout/CenteredIconLabelDescriptionList"/>
    <dgm:cxn modelId="{457E7F71-F528-4CFE-992B-13FFC36FA365}" srcId="{30F43E04-5212-47C5-95BF-91B41A627D53}" destId="{F6BA5B13-D891-4BEC-B82B-2244380A1346}" srcOrd="1" destOrd="0" parTransId="{85064F2F-83F3-4C16-82E7-48113DA27247}" sibTransId="{5C4F15C5-31E6-41E3-AA92-BEEE7538F8C4}"/>
    <dgm:cxn modelId="{A3E0E357-23C9-4401-A2F2-6AD54D116274}" srcId="{F6BA5B13-D891-4BEC-B82B-2244380A1346}" destId="{CA0AF5EA-CC28-4495-B383-E0DF9B0CFB7E}" srcOrd="0" destOrd="0" parTransId="{8176B9BF-EBD8-46DC-B2EB-59AFA9435748}" sibTransId="{FD39F557-C063-4449-A5C4-E762850AD01D}"/>
    <dgm:cxn modelId="{BCBAF679-BD59-4CFF-A64F-E31E5E4C782B}" type="presOf" srcId="{8724CBF0-BBBD-409D-A97F-EB4D08B24DD4}" destId="{F74B6D1F-E29B-4BE9-9C87-FF504C796B55}" srcOrd="0" destOrd="2" presId="urn:microsoft.com/office/officeart/2018/5/layout/CenteredIconLabelDescriptionList"/>
    <dgm:cxn modelId="{D953EC7C-039B-4BC1-A670-177D3D57635B}" type="presOf" srcId="{CA0AF5EA-CC28-4495-B383-E0DF9B0CFB7E}" destId="{6C2C4E3B-4F4F-4CF5-A93D-A6B14900A7BD}" srcOrd="0" destOrd="0" presId="urn:microsoft.com/office/officeart/2018/5/layout/CenteredIconLabelDescriptionList"/>
    <dgm:cxn modelId="{28AC418E-4310-4CFA-AFE3-F5DCB8867147}" type="presOf" srcId="{F6BA5B13-D891-4BEC-B82B-2244380A1346}" destId="{C05671D2-55EE-4DD7-B1C3-A165CA76EED9}" srcOrd="0" destOrd="0" presId="urn:microsoft.com/office/officeart/2018/5/layout/CenteredIconLabelDescriptionList"/>
    <dgm:cxn modelId="{7AAFA793-9C7D-4DBE-9377-A6A77364D627}" srcId="{947934B9-9C3A-4CBD-8DA4-10B5D146CA6A}" destId="{7A69DB9D-D2C1-45CA-A1A9-7DD20224532C}" srcOrd="3" destOrd="0" parTransId="{B94D424E-4D56-4D26-A566-8DB9FF7E765C}" sibTransId="{A48C5C8D-45DE-450D-BB4B-6234186830AB}"/>
    <dgm:cxn modelId="{959E8FA4-0E23-4C58-A0FE-0EB150E9262C}" type="presOf" srcId="{947934B9-9C3A-4CBD-8DA4-10B5D146CA6A}" destId="{F6667A2C-3FBC-410F-96F3-EB001B04DF02}" srcOrd="0" destOrd="0" presId="urn:microsoft.com/office/officeart/2018/5/layout/CenteredIconLabelDescriptionList"/>
    <dgm:cxn modelId="{A0C670A5-DC9B-4A0A-842D-5D65BB34B52B}" srcId="{30F43E04-5212-47C5-95BF-91B41A627D53}" destId="{947934B9-9C3A-4CBD-8DA4-10B5D146CA6A}" srcOrd="2" destOrd="0" parTransId="{0F1242F3-39CC-4204-AE31-30EE2F5AC9E2}" sibTransId="{88DD8BFD-BBB0-4824-A74D-6C7D6B0E6928}"/>
    <dgm:cxn modelId="{BB26E5B3-3E38-4F93-983D-2248F666DED5}" type="presOf" srcId="{70D421F0-CFD3-43CB-901B-5C0B76B285F3}" destId="{F74B6D1F-E29B-4BE9-9C87-FF504C796B55}" srcOrd="0" destOrd="0" presId="urn:microsoft.com/office/officeart/2018/5/layout/CenteredIconLabelDescriptionList"/>
    <dgm:cxn modelId="{F88BF6BE-F250-40C4-8E69-00FEC58FA794}" type="presOf" srcId="{7A69DB9D-D2C1-45CA-A1A9-7DD20224532C}" destId="{F74B6D1F-E29B-4BE9-9C87-FF504C796B55}" srcOrd="0" destOrd="3" presId="urn:microsoft.com/office/officeart/2018/5/layout/CenteredIconLabelDescriptionList"/>
    <dgm:cxn modelId="{FB02A3C4-45F1-45F3-B035-77FBEA19F8A2}" srcId="{947934B9-9C3A-4CBD-8DA4-10B5D146CA6A}" destId="{70D421F0-CFD3-43CB-901B-5C0B76B285F3}" srcOrd="0" destOrd="0" parTransId="{34A0B8CA-82DB-4284-8F0E-AAA7F450DE67}" sibTransId="{86FC7E41-AFBD-48A2-B0BD-91542D076F19}"/>
    <dgm:cxn modelId="{91B332D1-F131-4659-B812-03B9ABAB04F8}" type="presOf" srcId="{92A6AB33-442A-4EA6-BC8D-65A9E7917008}" destId="{F74B6D1F-E29B-4BE9-9C87-FF504C796B55}" srcOrd="0" destOrd="1" presId="urn:microsoft.com/office/officeart/2018/5/layout/CenteredIconLabelDescriptionList"/>
    <dgm:cxn modelId="{CA8FA4FB-A19E-4B45-BD31-1D1462948B80}" srcId="{947934B9-9C3A-4CBD-8DA4-10B5D146CA6A}" destId="{92A6AB33-442A-4EA6-BC8D-65A9E7917008}" srcOrd="1" destOrd="0" parTransId="{7B44DB89-C04D-4F40-B41C-4AE3788B43D4}" sibTransId="{C7D3BDB9-BF06-474B-8A09-0E1EDCF0616D}"/>
    <dgm:cxn modelId="{56441429-60F9-4E7D-876A-C49460D34265}" type="presParOf" srcId="{82071762-318C-47D5-BB45-BFD01801DA52}" destId="{0B491AF1-41B4-4072-9CDB-61F697DECC7A}" srcOrd="0" destOrd="0" presId="urn:microsoft.com/office/officeart/2018/5/layout/CenteredIconLabelDescriptionList"/>
    <dgm:cxn modelId="{9B40D83E-BE7F-4211-8864-A1C1409EA404}" type="presParOf" srcId="{0B491AF1-41B4-4072-9CDB-61F697DECC7A}" destId="{7EF49ED8-45BB-44C5-8F65-A5460A1D9258}" srcOrd="0" destOrd="0" presId="urn:microsoft.com/office/officeart/2018/5/layout/CenteredIconLabelDescriptionList"/>
    <dgm:cxn modelId="{E5FC7643-5FFF-4A89-9FEB-A0EEA573EE3A}" type="presParOf" srcId="{0B491AF1-41B4-4072-9CDB-61F697DECC7A}" destId="{BFC302ED-A7F3-4CCE-836C-F5FE4F989157}" srcOrd="1" destOrd="0" presId="urn:microsoft.com/office/officeart/2018/5/layout/CenteredIconLabelDescriptionList"/>
    <dgm:cxn modelId="{D9BB2B1A-5386-4258-8CFF-7D58E1BB69FE}" type="presParOf" srcId="{0B491AF1-41B4-4072-9CDB-61F697DECC7A}" destId="{04C9D214-F9F8-4BC2-AAEE-C9771EBAF9DB}" srcOrd="2" destOrd="0" presId="urn:microsoft.com/office/officeart/2018/5/layout/CenteredIconLabelDescriptionList"/>
    <dgm:cxn modelId="{1E3A2D8F-63FE-46C4-A6B6-3E8E960BFE3C}" type="presParOf" srcId="{0B491AF1-41B4-4072-9CDB-61F697DECC7A}" destId="{9B02DBB1-F1DC-42F8-8326-59217487C1C9}" srcOrd="3" destOrd="0" presId="urn:microsoft.com/office/officeart/2018/5/layout/CenteredIconLabelDescriptionList"/>
    <dgm:cxn modelId="{850EBE93-FEFD-4683-8CDA-A77B8CD5E68C}" type="presParOf" srcId="{0B491AF1-41B4-4072-9CDB-61F697DECC7A}" destId="{6902DA3E-56C0-41D2-B603-0E3E7E668751}" srcOrd="4" destOrd="0" presId="urn:microsoft.com/office/officeart/2018/5/layout/CenteredIconLabelDescriptionList"/>
    <dgm:cxn modelId="{06BA9213-0196-4668-B671-4D963A26C566}" type="presParOf" srcId="{82071762-318C-47D5-BB45-BFD01801DA52}" destId="{271A2807-DC8B-4CB4-A91B-604AD615B7B8}" srcOrd="1" destOrd="0" presId="urn:microsoft.com/office/officeart/2018/5/layout/CenteredIconLabelDescriptionList"/>
    <dgm:cxn modelId="{F2E53ABA-60B1-495A-ACDA-1C534402C21E}" type="presParOf" srcId="{82071762-318C-47D5-BB45-BFD01801DA52}" destId="{EF784D2B-1991-4A0B-BA76-C14A0B35A396}" srcOrd="2" destOrd="0" presId="urn:microsoft.com/office/officeart/2018/5/layout/CenteredIconLabelDescriptionList"/>
    <dgm:cxn modelId="{0405F876-158E-4D21-8091-824309561E66}" type="presParOf" srcId="{EF784D2B-1991-4A0B-BA76-C14A0B35A396}" destId="{9258DFCF-5F69-4781-B578-4E075185672D}" srcOrd="0" destOrd="0" presId="urn:microsoft.com/office/officeart/2018/5/layout/CenteredIconLabelDescriptionList"/>
    <dgm:cxn modelId="{EADA6F4A-0F38-4870-9AEC-9A19EA8CC24F}" type="presParOf" srcId="{EF784D2B-1991-4A0B-BA76-C14A0B35A396}" destId="{263E466F-3CF0-4F0B-AC56-66F4348E46DC}" srcOrd="1" destOrd="0" presId="urn:microsoft.com/office/officeart/2018/5/layout/CenteredIconLabelDescriptionList"/>
    <dgm:cxn modelId="{6AF6B4D4-8B8A-4946-BF6A-200623AC35C8}" type="presParOf" srcId="{EF784D2B-1991-4A0B-BA76-C14A0B35A396}" destId="{C05671D2-55EE-4DD7-B1C3-A165CA76EED9}" srcOrd="2" destOrd="0" presId="urn:microsoft.com/office/officeart/2018/5/layout/CenteredIconLabelDescriptionList"/>
    <dgm:cxn modelId="{E5DE92CC-E75B-4771-A2BD-B8667F44627F}" type="presParOf" srcId="{EF784D2B-1991-4A0B-BA76-C14A0B35A396}" destId="{624E544B-5DFF-454C-BA1E-552410496C34}" srcOrd="3" destOrd="0" presId="urn:microsoft.com/office/officeart/2018/5/layout/CenteredIconLabelDescriptionList"/>
    <dgm:cxn modelId="{4776BDC5-F17C-4A8E-A092-76995806DEF4}" type="presParOf" srcId="{EF784D2B-1991-4A0B-BA76-C14A0B35A396}" destId="{6C2C4E3B-4F4F-4CF5-A93D-A6B14900A7BD}" srcOrd="4" destOrd="0" presId="urn:microsoft.com/office/officeart/2018/5/layout/CenteredIconLabelDescriptionList"/>
    <dgm:cxn modelId="{8FA922F2-E576-4AAB-B123-FD95DE806F0E}" type="presParOf" srcId="{82071762-318C-47D5-BB45-BFD01801DA52}" destId="{2559D0C7-F55B-414C-9C41-133461A3434B}" srcOrd="3" destOrd="0" presId="urn:microsoft.com/office/officeart/2018/5/layout/CenteredIconLabelDescriptionList"/>
    <dgm:cxn modelId="{432F4604-7476-4B78-BA70-86570A3341A9}" type="presParOf" srcId="{82071762-318C-47D5-BB45-BFD01801DA52}" destId="{2743DC6A-F936-4580-B5BA-E1876B5F2872}" srcOrd="4" destOrd="0" presId="urn:microsoft.com/office/officeart/2018/5/layout/CenteredIconLabelDescriptionList"/>
    <dgm:cxn modelId="{0A1D5950-9AE1-498B-829A-311E5D7AC0F2}" type="presParOf" srcId="{2743DC6A-F936-4580-B5BA-E1876B5F2872}" destId="{65215249-C030-4215-A531-E7A8E518FF9F}" srcOrd="0" destOrd="0" presId="urn:microsoft.com/office/officeart/2018/5/layout/CenteredIconLabelDescriptionList"/>
    <dgm:cxn modelId="{34D05B15-FC8F-4325-B67D-928036E168A8}" type="presParOf" srcId="{2743DC6A-F936-4580-B5BA-E1876B5F2872}" destId="{00BF69B8-3BB5-490F-AB7A-F6C7BA118AF2}" srcOrd="1" destOrd="0" presId="urn:microsoft.com/office/officeart/2018/5/layout/CenteredIconLabelDescriptionList"/>
    <dgm:cxn modelId="{41CD91AB-0C59-475C-8D17-D141C04DE586}" type="presParOf" srcId="{2743DC6A-F936-4580-B5BA-E1876B5F2872}" destId="{F6667A2C-3FBC-410F-96F3-EB001B04DF02}" srcOrd="2" destOrd="0" presId="urn:microsoft.com/office/officeart/2018/5/layout/CenteredIconLabelDescriptionList"/>
    <dgm:cxn modelId="{AD0A8DD0-24C1-41B4-B909-C73F38B9CF64}" type="presParOf" srcId="{2743DC6A-F936-4580-B5BA-E1876B5F2872}" destId="{8905053F-7F54-4EE2-93E1-D24FFA4AFB90}" srcOrd="3" destOrd="0" presId="urn:microsoft.com/office/officeart/2018/5/layout/CenteredIconLabelDescriptionList"/>
    <dgm:cxn modelId="{C7E321CC-FACF-473B-A43F-DF26D7EF4ADA}" type="presParOf" srcId="{2743DC6A-F936-4580-B5BA-E1876B5F2872}" destId="{F74B6D1F-E29B-4BE9-9C87-FF504C796B55}"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EA721B-D67B-4BF1-9DAB-3A859ABCB58B}"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ZA"/>
        </a:p>
      </dgm:t>
    </dgm:pt>
    <dgm:pt modelId="{DD997DCA-1AF9-4221-97C1-9C5E55F06462}">
      <dgm:prSet phldrT="[Text]"/>
      <dgm:spPr/>
      <dgm:t>
        <a:bodyPr/>
        <a:lstStyle/>
        <a:p>
          <a:r>
            <a:rPr lang="en-US" dirty="0"/>
            <a:t>Data Collection</a:t>
          </a:r>
          <a:endParaRPr lang="en-ZA" dirty="0"/>
        </a:p>
      </dgm:t>
    </dgm:pt>
    <dgm:pt modelId="{EE57F988-508E-49B0-A2B2-E07704BFE604}" type="parTrans" cxnId="{F438C902-8C17-40D0-BA0F-5F8828A5F670}">
      <dgm:prSet/>
      <dgm:spPr/>
      <dgm:t>
        <a:bodyPr/>
        <a:lstStyle/>
        <a:p>
          <a:endParaRPr lang="en-ZA"/>
        </a:p>
      </dgm:t>
    </dgm:pt>
    <dgm:pt modelId="{1BB6607A-7650-4B48-BE82-ADCB5ECE42CE}" type="sibTrans" cxnId="{F438C902-8C17-40D0-BA0F-5F8828A5F670}">
      <dgm:prSet/>
      <dgm:spPr/>
      <dgm:t>
        <a:bodyPr/>
        <a:lstStyle/>
        <a:p>
          <a:endParaRPr lang="en-ZA"/>
        </a:p>
      </dgm:t>
    </dgm:pt>
    <dgm:pt modelId="{38DAB4D1-4523-4A35-B025-9EC9B4E40F53}">
      <dgm:prSet phldrT="[Text]"/>
      <dgm:spPr/>
      <dgm:t>
        <a:bodyPr/>
        <a:lstStyle/>
        <a:p>
          <a:r>
            <a:rPr lang="en-US" dirty="0"/>
            <a:t>SpaceX API</a:t>
          </a:r>
          <a:endParaRPr lang="en-ZA" dirty="0"/>
        </a:p>
      </dgm:t>
    </dgm:pt>
    <dgm:pt modelId="{9D1F3754-C23B-4ED2-9A84-B4604ECF36A4}" type="parTrans" cxnId="{A6D00B96-A511-4C9F-BD9E-1C96FD574BE4}">
      <dgm:prSet/>
      <dgm:spPr/>
      <dgm:t>
        <a:bodyPr/>
        <a:lstStyle/>
        <a:p>
          <a:endParaRPr lang="en-ZA"/>
        </a:p>
      </dgm:t>
    </dgm:pt>
    <dgm:pt modelId="{31B87E0A-8170-4492-88FD-13A2D2120B9E}" type="sibTrans" cxnId="{A6D00B96-A511-4C9F-BD9E-1C96FD574BE4}">
      <dgm:prSet/>
      <dgm:spPr/>
      <dgm:t>
        <a:bodyPr/>
        <a:lstStyle/>
        <a:p>
          <a:endParaRPr lang="en-ZA"/>
        </a:p>
      </dgm:t>
    </dgm:pt>
    <dgm:pt modelId="{1F4F1A04-686A-42A9-AFB5-B33BCBC4E0CE}">
      <dgm:prSet phldrT="[Text]"/>
      <dgm:spPr/>
      <dgm:t>
        <a:bodyPr/>
        <a:lstStyle/>
        <a:p>
          <a:r>
            <a:rPr lang="en-US" dirty="0" err="1"/>
            <a:t>Webscraping</a:t>
          </a:r>
          <a:endParaRPr lang="en-ZA" dirty="0"/>
        </a:p>
      </dgm:t>
    </dgm:pt>
    <dgm:pt modelId="{905F0041-FB3A-4C5B-93C7-C8157E5D163A}" type="parTrans" cxnId="{7B4C581F-A2F6-4077-A099-349C02149EE6}">
      <dgm:prSet/>
      <dgm:spPr/>
      <dgm:t>
        <a:bodyPr/>
        <a:lstStyle/>
        <a:p>
          <a:endParaRPr lang="en-ZA"/>
        </a:p>
      </dgm:t>
    </dgm:pt>
    <dgm:pt modelId="{411A35D7-1EC6-446A-B01E-D0A72228F653}" type="sibTrans" cxnId="{7B4C581F-A2F6-4077-A099-349C02149EE6}">
      <dgm:prSet/>
      <dgm:spPr/>
      <dgm:t>
        <a:bodyPr/>
        <a:lstStyle/>
        <a:p>
          <a:endParaRPr lang="en-ZA"/>
        </a:p>
      </dgm:t>
    </dgm:pt>
    <dgm:pt modelId="{53CA5FF7-3581-472A-B7C4-71CE78DEAA31}" type="pres">
      <dgm:prSet presAssocID="{88EA721B-D67B-4BF1-9DAB-3A859ABCB58B}" presName="composite" presStyleCnt="0">
        <dgm:presLayoutVars>
          <dgm:chMax val="1"/>
          <dgm:dir/>
          <dgm:resizeHandles val="exact"/>
        </dgm:presLayoutVars>
      </dgm:prSet>
      <dgm:spPr/>
    </dgm:pt>
    <dgm:pt modelId="{3A925314-42F4-4583-A886-E65F2008B77E}" type="pres">
      <dgm:prSet presAssocID="{DD997DCA-1AF9-4221-97C1-9C5E55F06462}" presName="roof" presStyleLbl="dkBgShp" presStyleIdx="0" presStyleCnt="2"/>
      <dgm:spPr/>
    </dgm:pt>
    <dgm:pt modelId="{A84FA0D3-C72F-4D0F-8585-700E86BF8ED8}" type="pres">
      <dgm:prSet presAssocID="{DD997DCA-1AF9-4221-97C1-9C5E55F06462}" presName="pillars" presStyleCnt="0"/>
      <dgm:spPr/>
    </dgm:pt>
    <dgm:pt modelId="{1FC460A1-F85A-4F65-BB01-120285FE9676}" type="pres">
      <dgm:prSet presAssocID="{DD997DCA-1AF9-4221-97C1-9C5E55F06462}" presName="pillar1" presStyleLbl="node1" presStyleIdx="0" presStyleCnt="2">
        <dgm:presLayoutVars>
          <dgm:bulletEnabled val="1"/>
        </dgm:presLayoutVars>
      </dgm:prSet>
      <dgm:spPr/>
    </dgm:pt>
    <dgm:pt modelId="{E47AEB32-3CD5-4347-AE4F-A3FC62D20967}" type="pres">
      <dgm:prSet presAssocID="{1F4F1A04-686A-42A9-AFB5-B33BCBC4E0CE}" presName="pillarX" presStyleLbl="node1" presStyleIdx="1" presStyleCnt="2">
        <dgm:presLayoutVars>
          <dgm:bulletEnabled val="1"/>
        </dgm:presLayoutVars>
      </dgm:prSet>
      <dgm:spPr/>
    </dgm:pt>
    <dgm:pt modelId="{940D7ECB-2421-41C2-82BD-BE8C9900321E}" type="pres">
      <dgm:prSet presAssocID="{DD997DCA-1AF9-4221-97C1-9C5E55F06462}" presName="base" presStyleLbl="dkBgShp" presStyleIdx="1" presStyleCnt="2"/>
      <dgm:spPr/>
    </dgm:pt>
  </dgm:ptLst>
  <dgm:cxnLst>
    <dgm:cxn modelId="{F438C902-8C17-40D0-BA0F-5F8828A5F670}" srcId="{88EA721B-D67B-4BF1-9DAB-3A859ABCB58B}" destId="{DD997DCA-1AF9-4221-97C1-9C5E55F06462}" srcOrd="0" destOrd="0" parTransId="{EE57F988-508E-49B0-A2B2-E07704BFE604}" sibTransId="{1BB6607A-7650-4B48-BE82-ADCB5ECE42CE}"/>
    <dgm:cxn modelId="{7B4C581F-A2F6-4077-A099-349C02149EE6}" srcId="{DD997DCA-1AF9-4221-97C1-9C5E55F06462}" destId="{1F4F1A04-686A-42A9-AFB5-B33BCBC4E0CE}" srcOrd="1" destOrd="0" parTransId="{905F0041-FB3A-4C5B-93C7-C8157E5D163A}" sibTransId="{411A35D7-1EC6-446A-B01E-D0A72228F653}"/>
    <dgm:cxn modelId="{EED8C869-8361-4B3C-9700-D35A77E15BD0}" type="presOf" srcId="{38DAB4D1-4523-4A35-B025-9EC9B4E40F53}" destId="{1FC460A1-F85A-4F65-BB01-120285FE9676}" srcOrd="0" destOrd="0" presId="urn:microsoft.com/office/officeart/2005/8/layout/hList3"/>
    <dgm:cxn modelId="{A6D00B96-A511-4C9F-BD9E-1C96FD574BE4}" srcId="{DD997DCA-1AF9-4221-97C1-9C5E55F06462}" destId="{38DAB4D1-4523-4A35-B025-9EC9B4E40F53}" srcOrd="0" destOrd="0" parTransId="{9D1F3754-C23B-4ED2-9A84-B4604ECF36A4}" sibTransId="{31B87E0A-8170-4492-88FD-13A2D2120B9E}"/>
    <dgm:cxn modelId="{719CE296-A740-4CAC-BC5B-38B17DA820BE}" type="presOf" srcId="{DD997DCA-1AF9-4221-97C1-9C5E55F06462}" destId="{3A925314-42F4-4583-A886-E65F2008B77E}" srcOrd="0" destOrd="0" presId="urn:microsoft.com/office/officeart/2005/8/layout/hList3"/>
    <dgm:cxn modelId="{39DCB3A1-C434-4082-B2D6-E666AA01A266}" type="presOf" srcId="{88EA721B-D67B-4BF1-9DAB-3A859ABCB58B}" destId="{53CA5FF7-3581-472A-B7C4-71CE78DEAA31}" srcOrd="0" destOrd="0" presId="urn:microsoft.com/office/officeart/2005/8/layout/hList3"/>
    <dgm:cxn modelId="{69A27BB6-33DB-4C60-8006-723D95201F26}" type="presOf" srcId="{1F4F1A04-686A-42A9-AFB5-B33BCBC4E0CE}" destId="{E47AEB32-3CD5-4347-AE4F-A3FC62D20967}" srcOrd="0" destOrd="0" presId="urn:microsoft.com/office/officeart/2005/8/layout/hList3"/>
    <dgm:cxn modelId="{731B839C-999E-44E5-80EA-EFD89DBFA686}" type="presParOf" srcId="{53CA5FF7-3581-472A-B7C4-71CE78DEAA31}" destId="{3A925314-42F4-4583-A886-E65F2008B77E}" srcOrd="0" destOrd="0" presId="urn:microsoft.com/office/officeart/2005/8/layout/hList3"/>
    <dgm:cxn modelId="{636D27AF-2676-4C3A-9936-95D238D4D11B}" type="presParOf" srcId="{53CA5FF7-3581-472A-B7C4-71CE78DEAA31}" destId="{A84FA0D3-C72F-4D0F-8585-700E86BF8ED8}" srcOrd="1" destOrd="0" presId="urn:microsoft.com/office/officeart/2005/8/layout/hList3"/>
    <dgm:cxn modelId="{3ECC039F-A1E0-4807-ABA8-C6BBBA03DCDE}" type="presParOf" srcId="{A84FA0D3-C72F-4D0F-8585-700E86BF8ED8}" destId="{1FC460A1-F85A-4F65-BB01-120285FE9676}" srcOrd="0" destOrd="0" presId="urn:microsoft.com/office/officeart/2005/8/layout/hList3"/>
    <dgm:cxn modelId="{736A61A3-6157-4A84-9FA8-2375F93D0522}" type="presParOf" srcId="{A84FA0D3-C72F-4D0F-8585-700E86BF8ED8}" destId="{E47AEB32-3CD5-4347-AE4F-A3FC62D20967}" srcOrd="1" destOrd="0" presId="urn:microsoft.com/office/officeart/2005/8/layout/hList3"/>
    <dgm:cxn modelId="{AB582F38-5993-4DC2-9F5D-91C4DD322900}" type="presParOf" srcId="{53CA5FF7-3581-472A-B7C4-71CE78DEAA31}" destId="{940D7ECB-2421-41C2-82BD-BE8C9900321E}"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9A94B8-05BF-42DE-8BE3-F110B45B9A6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ZA"/>
        </a:p>
      </dgm:t>
    </dgm:pt>
    <dgm:pt modelId="{6CB271D4-54BA-4608-B81F-1CEFB36450A0}">
      <dgm:prSet phldrT="[Text]"/>
      <dgm:spPr/>
      <dgm:t>
        <a:bodyPr/>
        <a:lstStyle/>
        <a:p>
          <a:r>
            <a:rPr lang="en-ZA" b="1" dirty="0"/>
            <a:t>Define API call functions</a:t>
          </a:r>
          <a:r>
            <a:rPr lang="en-ZA" dirty="0"/>
            <a:t>, </a:t>
          </a:r>
          <a:r>
            <a:rPr lang="en-ZA" dirty="0" err="1"/>
            <a:t>i.e</a:t>
          </a:r>
          <a:r>
            <a:rPr lang="en-ZA" dirty="0"/>
            <a:t>: def </a:t>
          </a:r>
          <a:r>
            <a:rPr lang="en-ZA" dirty="0" err="1"/>
            <a:t>getBoosterVersion</a:t>
          </a:r>
          <a:r>
            <a:rPr lang="en-ZA" dirty="0"/>
            <a:t>(data):</a:t>
          </a:r>
        </a:p>
        <a:p>
          <a:r>
            <a:rPr lang="en-US" dirty="0"/>
            <a:t> for x in data['rocket']:</a:t>
          </a:r>
          <a:endParaRPr lang="en-ZA" dirty="0"/>
        </a:p>
        <a:p>
          <a:r>
            <a:rPr lang="en-ZA" dirty="0"/>
            <a:t> if x:</a:t>
          </a:r>
        </a:p>
        <a:p>
          <a:r>
            <a:rPr lang="en-ZA" dirty="0"/>
            <a:t> response = </a:t>
          </a:r>
          <a:r>
            <a:rPr lang="en-ZA" dirty="0" err="1"/>
            <a:t>requests.get</a:t>
          </a:r>
          <a:r>
            <a:rPr lang="en-ZA" dirty="0"/>
            <a:t>("https://api.spacexdata.com/v4/rockets/"+str(x)).</a:t>
          </a:r>
          <a:r>
            <a:rPr lang="en-ZA" dirty="0" err="1"/>
            <a:t>json</a:t>
          </a:r>
          <a:r>
            <a:rPr lang="en-ZA" dirty="0"/>
            <a:t>()</a:t>
          </a:r>
        </a:p>
        <a:p>
          <a:r>
            <a:rPr lang="en-ZA" dirty="0"/>
            <a:t> </a:t>
          </a:r>
          <a:r>
            <a:rPr lang="en-ZA" dirty="0" err="1"/>
            <a:t>BoosterVersion.append</a:t>
          </a:r>
          <a:r>
            <a:rPr lang="en-ZA" dirty="0"/>
            <a:t>(response['name'])</a:t>
          </a:r>
        </a:p>
      </dgm:t>
    </dgm:pt>
    <dgm:pt modelId="{A4024507-44CF-4C2C-B83C-679AAE5CDA91}" type="parTrans" cxnId="{0306DD56-6E08-420D-B45A-392D9723C0D3}">
      <dgm:prSet/>
      <dgm:spPr/>
      <dgm:t>
        <a:bodyPr/>
        <a:lstStyle/>
        <a:p>
          <a:endParaRPr lang="en-ZA"/>
        </a:p>
      </dgm:t>
    </dgm:pt>
    <dgm:pt modelId="{2329DBD6-1B58-4F01-BA32-FF78495B799B}" type="sibTrans" cxnId="{0306DD56-6E08-420D-B45A-392D9723C0D3}">
      <dgm:prSet/>
      <dgm:spPr/>
      <dgm:t>
        <a:bodyPr/>
        <a:lstStyle/>
        <a:p>
          <a:endParaRPr lang="en-ZA"/>
        </a:p>
      </dgm:t>
    </dgm:pt>
    <dgm:pt modelId="{D82FDAA6-FB78-4591-931A-6A6C75C882C2}">
      <dgm:prSet phldrT="[Text]"/>
      <dgm:spPr/>
      <dgm:t>
        <a:bodyPr/>
        <a:lstStyle/>
        <a:p>
          <a:r>
            <a:rPr lang="en-US" b="1" dirty="0"/>
            <a:t>Connect to API and parse data into a </a:t>
          </a:r>
          <a:r>
            <a:rPr lang="en-US" b="1" dirty="0" err="1"/>
            <a:t>dataframe</a:t>
          </a:r>
          <a:r>
            <a:rPr lang="en-US" b="1" dirty="0"/>
            <a:t>: </a:t>
          </a:r>
          <a:r>
            <a:rPr lang="en-ZA" b="1" dirty="0" err="1"/>
            <a:t>static_json_url</a:t>
          </a:r>
          <a:r>
            <a:rPr lang="en-ZA" b="1" dirty="0"/>
            <a:t>='https://cf-courses-data.s3.us.cloud-object-storage.appdomain.cloud/IBM-DS0321EN-SkillsNetwork/datasets/</a:t>
          </a:r>
          <a:r>
            <a:rPr lang="en-ZA" b="1" dirty="0" err="1"/>
            <a:t>API_call_spacex_api.json</a:t>
          </a:r>
          <a:r>
            <a:rPr lang="en-ZA" b="1" dirty="0"/>
            <a:t>’</a:t>
          </a:r>
        </a:p>
        <a:p>
          <a:r>
            <a:rPr lang="en-ZA" b="1" dirty="0" err="1"/>
            <a:t>response.status_code</a:t>
          </a:r>
          <a:endParaRPr lang="en-ZA" b="1" dirty="0"/>
        </a:p>
        <a:p>
          <a:r>
            <a:rPr lang="en-ZA" b="1" dirty="0" err="1"/>
            <a:t>raw_data</a:t>
          </a:r>
          <a:r>
            <a:rPr lang="en-ZA" b="1" dirty="0"/>
            <a:t> = </a:t>
          </a:r>
          <a:r>
            <a:rPr lang="en-ZA" b="1" dirty="0" err="1"/>
            <a:t>response.json</a:t>
          </a:r>
          <a:r>
            <a:rPr lang="en-ZA" b="1" dirty="0"/>
            <a:t>()</a:t>
          </a:r>
        </a:p>
        <a:p>
          <a:r>
            <a:rPr lang="en-ZA" b="1" dirty="0"/>
            <a:t>data = </a:t>
          </a:r>
          <a:r>
            <a:rPr lang="en-ZA" b="1" dirty="0" err="1"/>
            <a:t>pd.json_normalize</a:t>
          </a:r>
          <a:r>
            <a:rPr lang="en-ZA" b="1" dirty="0"/>
            <a:t>(</a:t>
          </a:r>
          <a:r>
            <a:rPr lang="en-ZA" b="1" dirty="0" err="1"/>
            <a:t>raw_data</a:t>
          </a:r>
          <a:r>
            <a:rPr lang="en-ZA" b="1" dirty="0"/>
            <a:t>)</a:t>
          </a:r>
        </a:p>
      </dgm:t>
    </dgm:pt>
    <dgm:pt modelId="{391050C4-CD70-4532-B478-DA7AE3067328}" type="parTrans" cxnId="{1A727ACA-384D-4173-A254-AA4C4E20D4E3}">
      <dgm:prSet/>
      <dgm:spPr/>
      <dgm:t>
        <a:bodyPr/>
        <a:lstStyle/>
        <a:p>
          <a:endParaRPr lang="en-ZA"/>
        </a:p>
      </dgm:t>
    </dgm:pt>
    <dgm:pt modelId="{5DA79FB0-2C04-4CAC-B3C5-6CE4B0E149C4}" type="sibTrans" cxnId="{1A727ACA-384D-4173-A254-AA4C4E20D4E3}">
      <dgm:prSet/>
      <dgm:spPr/>
      <dgm:t>
        <a:bodyPr/>
        <a:lstStyle/>
        <a:p>
          <a:endParaRPr lang="en-ZA"/>
        </a:p>
      </dgm:t>
    </dgm:pt>
    <dgm:pt modelId="{96879B68-DF06-4411-A3CF-9B4E88FC19FC}">
      <dgm:prSet phldrT="[Text]"/>
      <dgm:spPr/>
      <dgm:t>
        <a:bodyPr/>
        <a:lstStyle/>
        <a:p>
          <a:r>
            <a:rPr lang="en-US" b="1" dirty="0"/>
            <a:t>Make calls to the API to obtain  data</a:t>
          </a:r>
          <a:r>
            <a:rPr lang="en-US" dirty="0"/>
            <a:t>: </a:t>
          </a:r>
          <a:r>
            <a:rPr lang="en-ZA" dirty="0" err="1"/>
            <a:t>getBoosterVersion</a:t>
          </a:r>
          <a:r>
            <a:rPr lang="en-ZA" dirty="0"/>
            <a:t>(data)</a:t>
          </a:r>
          <a:r>
            <a:rPr lang="en-US" dirty="0"/>
            <a:t> </a:t>
          </a:r>
          <a:endParaRPr lang="en-ZA" dirty="0"/>
        </a:p>
      </dgm:t>
    </dgm:pt>
    <dgm:pt modelId="{C550BA97-F8E0-4F1E-A481-46F18596D46C}" type="parTrans" cxnId="{231E10EF-4B18-4C14-BBC4-2C60002E1A5F}">
      <dgm:prSet/>
      <dgm:spPr/>
      <dgm:t>
        <a:bodyPr/>
        <a:lstStyle/>
        <a:p>
          <a:endParaRPr lang="en-ZA"/>
        </a:p>
      </dgm:t>
    </dgm:pt>
    <dgm:pt modelId="{C43D3536-8D10-4F62-BA67-2BDD14B3B9F1}" type="sibTrans" cxnId="{231E10EF-4B18-4C14-BBC4-2C60002E1A5F}">
      <dgm:prSet/>
      <dgm:spPr/>
      <dgm:t>
        <a:bodyPr/>
        <a:lstStyle/>
        <a:p>
          <a:endParaRPr lang="en-ZA"/>
        </a:p>
      </dgm:t>
    </dgm:pt>
    <dgm:pt modelId="{4C3DE1F4-1ECC-4011-AA45-102024860FB2}" type="pres">
      <dgm:prSet presAssocID="{049A94B8-05BF-42DE-8BE3-F110B45B9A64}" presName="outerComposite" presStyleCnt="0">
        <dgm:presLayoutVars>
          <dgm:chMax val="5"/>
          <dgm:dir/>
          <dgm:resizeHandles val="exact"/>
        </dgm:presLayoutVars>
      </dgm:prSet>
      <dgm:spPr/>
    </dgm:pt>
    <dgm:pt modelId="{D5D69399-B3DD-4DD0-953E-7A6CDB8127ED}" type="pres">
      <dgm:prSet presAssocID="{049A94B8-05BF-42DE-8BE3-F110B45B9A64}" presName="dummyMaxCanvas" presStyleCnt="0">
        <dgm:presLayoutVars/>
      </dgm:prSet>
      <dgm:spPr/>
    </dgm:pt>
    <dgm:pt modelId="{338E0886-CF73-41E6-B5D2-01FDB2EDDFD1}" type="pres">
      <dgm:prSet presAssocID="{049A94B8-05BF-42DE-8BE3-F110B45B9A64}" presName="ThreeNodes_1" presStyleLbl="node1" presStyleIdx="0" presStyleCnt="3">
        <dgm:presLayoutVars>
          <dgm:bulletEnabled val="1"/>
        </dgm:presLayoutVars>
      </dgm:prSet>
      <dgm:spPr/>
    </dgm:pt>
    <dgm:pt modelId="{5F528C8E-4B04-45B6-A359-8DE9837EE10C}" type="pres">
      <dgm:prSet presAssocID="{049A94B8-05BF-42DE-8BE3-F110B45B9A64}" presName="ThreeNodes_2" presStyleLbl="node1" presStyleIdx="1" presStyleCnt="3">
        <dgm:presLayoutVars>
          <dgm:bulletEnabled val="1"/>
        </dgm:presLayoutVars>
      </dgm:prSet>
      <dgm:spPr/>
    </dgm:pt>
    <dgm:pt modelId="{FD3AF664-67BA-4E06-BEEC-420FF89D9D3C}" type="pres">
      <dgm:prSet presAssocID="{049A94B8-05BF-42DE-8BE3-F110B45B9A64}" presName="ThreeNodes_3" presStyleLbl="node1" presStyleIdx="2" presStyleCnt="3">
        <dgm:presLayoutVars>
          <dgm:bulletEnabled val="1"/>
        </dgm:presLayoutVars>
      </dgm:prSet>
      <dgm:spPr/>
    </dgm:pt>
    <dgm:pt modelId="{E1587334-8373-4A2B-BCD2-C7CD90A67F59}" type="pres">
      <dgm:prSet presAssocID="{049A94B8-05BF-42DE-8BE3-F110B45B9A64}" presName="ThreeConn_1-2" presStyleLbl="fgAccFollowNode1" presStyleIdx="0" presStyleCnt="2">
        <dgm:presLayoutVars>
          <dgm:bulletEnabled val="1"/>
        </dgm:presLayoutVars>
      </dgm:prSet>
      <dgm:spPr/>
    </dgm:pt>
    <dgm:pt modelId="{ECC123B1-BFE5-48ED-95D8-FBE87BB37306}" type="pres">
      <dgm:prSet presAssocID="{049A94B8-05BF-42DE-8BE3-F110B45B9A64}" presName="ThreeConn_2-3" presStyleLbl="fgAccFollowNode1" presStyleIdx="1" presStyleCnt="2">
        <dgm:presLayoutVars>
          <dgm:bulletEnabled val="1"/>
        </dgm:presLayoutVars>
      </dgm:prSet>
      <dgm:spPr/>
    </dgm:pt>
    <dgm:pt modelId="{22BC10B4-D91C-4C18-95C9-3F52EB087E56}" type="pres">
      <dgm:prSet presAssocID="{049A94B8-05BF-42DE-8BE3-F110B45B9A64}" presName="ThreeNodes_1_text" presStyleLbl="node1" presStyleIdx="2" presStyleCnt="3">
        <dgm:presLayoutVars>
          <dgm:bulletEnabled val="1"/>
        </dgm:presLayoutVars>
      </dgm:prSet>
      <dgm:spPr/>
    </dgm:pt>
    <dgm:pt modelId="{47CC94D7-4104-44A9-BFE3-1F1CD4A55A0E}" type="pres">
      <dgm:prSet presAssocID="{049A94B8-05BF-42DE-8BE3-F110B45B9A64}" presName="ThreeNodes_2_text" presStyleLbl="node1" presStyleIdx="2" presStyleCnt="3">
        <dgm:presLayoutVars>
          <dgm:bulletEnabled val="1"/>
        </dgm:presLayoutVars>
      </dgm:prSet>
      <dgm:spPr/>
    </dgm:pt>
    <dgm:pt modelId="{39B8E95F-29BB-41BC-B73A-C15E3F264DC1}" type="pres">
      <dgm:prSet presAssocID="{049A94B8-05BF-42DE-8BE3-F110B45B9A64}" presName="ThreeNodes_3_text" presStyleLbl="node1" presStyleIdx="2" presStyleCnt="3">
        <dgm:presLayoutVars>
          <dgm:bulletEnabled val="1"/>
        </dgm:presLayoutVars>
      </dgm:prSet>
      <dgm:spPr/>
    </dgm:pt>
  </dgm:ptLst>
  <dgm:cxnLst>
    <dgm:cxn modelId="{CD9F5D0C-E351-4DAF-97C9-5FCE7A6E58E3}" type="presOf" srcId="{049A94B8-05BF-42DE-8BE3-F110B45B9A64}" destId="{4C3DE1F4-1ECC-4011-AA45-102024860FB2}" srcOrd="0" destOrd="0" presId="urn:microsoft.com/office/officeart/2005/8/layout/vProcess5"/>
    <dgm:cxn modelId="{8ADFB136-5E0F-49E6-90E1-47A6AE8A981E}" type="presOf" srcId="{D82FDAA6-FB78-4591-931A-6A6C75C882C2}" destId="{5F528C8E-4B04-45B6-A359-8DE9837EE10C}" srcOrd="0" destOrd="0" presId="urn:microsoft.com/office/officeart/2005/8/layout/vProcess5"/>
    <dgm:cxn modelId="{9EEAB669-FA73-4571-B4EE-CBE0CBBE5FAD}" type="presOf" srcId="{96879B68-DF06-4411-A3CF-9B4E88FC19FC}" destId="{39B8E95F-29BB-41BC-B73A-C15E3F264DC1}" srcOrd="1" destOrd="0" presId="urn:microsoft.com/office/officeart/2005/8/layout/vProcess5"/>
    <dgm:cxn modelId="{0306DD56-6E08-420D-B45A-392D9723C0D3}" srcId="{049A94B8-05BF-42DE-8BE3-F110B45B9A64}" destId="{6CB271D4-54BA-4608-B81F-1CEFB36450A0}" srcOrd="0" destOrd="0" parTransId="{A4024507-44CF-4C2C-B83C-679AAE5CDA91}" sibTransId="{2329DBD6-1B58-4F01-BA32-FF78495B799B}"/>
    <dgm:cxn modelId="{533DFC59-2B65-41EC-A863-0B6197CD241B}" type="presOf" srcId="{5DA79FB0-2C04-4CAC-B3C5-6CE4B0E149C4}" destId="{ECC123B1-BFE5-48ED-95D8-FBE87BB37306}" srcOrd="0" destOrd="0" presId="urn:microsoft.com/office/officeart/2005/8/layout/vProcess5"/>
    <dgm:cxn modelId="{CC15F48A-A68B-4976-B126-1630D14896AB}" type="presOf" srcId="{6CB271D4-54BA-4608-B81F-1CEFB36450A0}" destId="{22BC10B4-D91C-4C18-95C9-3F52EB087E56}" srcOrd="1" destOrd="0" presId="urn:microsoft.com/office/officeart/2005/8/layout/vProcess5"/>
    <dgm:cxn modelId="{F3E9BE90-8E38-45A7-8434-315EA4C3D3DE}" type="presOf" srcId="{6CB271D4-54BA-4608-B81F-1CEFB36450A0}" destId="{338E0886-CF73-41E6-B5D2-01FDB2EDDFD1}" srcOrd="0" destOrd="0" presId="urn:microsoft.com/office/officeart/2005/8/layout/vProcess5"/>
    <dgm:cxn modelId="{877C06B4-8621-46F6-B3EF-961EB16F5ABE}" type="presOf" srcId="{D82FDAA6-FB78-4591-931A-6A6C75C882C2}" destId="{47CC94D7-4104-44A9-BFE3-1F1CD4A55A0E}" srcOrd="1" destOrd="0" presId="urn:microsoft.com/office/officeart/2005/8/layout/vProcess5"/>
    <dgm:cxn modelId="{1A727ACA-384D-4173-A254-AA4C4E20D4E3}" srcId="{049A94B8-05BF-42DE-8BE3-F110B45B9A64}" destId="{D82FDAA6-FB78-4591-931A-6A6C75C882C2}" srcOrd="1" destOrd="0" parTransId="{391050C4-CD70-4532-B478-DA7AE3067328}" sibTransId="{5DA79FB0-2C04-4CAC-B3C5-6CE4B0E149C4}"/>
    <dgm:cxn modelId="{2F1BFECB-C6CB-42B7-8B44-6CECBC9AD8F5}" type="presOf" srcId="{2329DBD6-1B58-4F01-BA32-FF78495B799B}" destId="{E1587334-8373-4A2B-BCD2-C7CD90A67F59}" srcOrd="0" destOrd="0" presId="urn:microsoft.com/office/officeart/2005/8/layout/vProcess5"/>
    <dgm:cxn modelId="{231E10EF-4B18-4C14-BBC4-2C60002E1A5F}" srcId="{049A94B8-05BF-42DE-8BE3-F110B45B9A64}" destId="{96879B68-DF06-4411-A3CF-9B4E88FC19FC}" srcOrd="2" destOrd="0" parTransId="{C550BA97-F8E0-4F1E-A481-46F18596D46C}" sibTransId="{C43D3536-8D10-4F62-BA67-2BDD14B3B9F1}"/>
    <dgm:cxn modelId="{A322E5FF-96B9-4481-863F-880F03715C6B}" type="presOf" srcId="{96879B68-DF06-4411-A3CF-9B4E88FC19FC}" destId="{FD3AF664-67BA-4E06-BEEC-420FF89D9D3C}" srcOrd="0" destOrd="0" presId="urn:microsoft.com/office/officeart/2005/8/layout/vProcess5"/>
    <dgm:cxn modelId="{408B16D0-D7FE-4CF9-8BAF-C83F80469B6E}" type="presParOf" srcId="{4C3DE1F4-1ECC-4011-AA45-102024860FB2}" destId="{D5D69399-B3DD-4DD0-953E-7A6CDB8127ED}" srcOrd="0" destOrd="0" presId="urn:microsoft.com/office/officeart/2005/8/layout/vProcess5"/>
    <dgm:cxn modelId="{50A6F979-9DC9-46C1-A388-38B442C7DD1C}" type="presParOf" srcId="{4C3DE1F4-1ECC-4011-AA45-102024860FB2}" destId="{338E0886-CF73-41E6-B5D2-01FDB2EDDFD1}" srcOrd="1" destOrd="0" presId="urn:microsoft.com/office/officeart/2005/8/layout/vProcess5"/>
    <dgm:cxn modelId="{0384216A-A479-449D-8482-557597C0C4B2}" type="presParOf" srcId="{4C3DE1F4-1ECC-4011-AA45-102024860FB2}" destId="{5F528C8E-4B04-45B6-A359-8DE9837EE10C}" srcOrd="2" destOrd="0" presId="urn:microsoft.com/office/officeart/2005/8/layout/vProcess5"/>
    <dgm:cxn modelId="{79CE78A2-CE4A-4991-8B3C-8CB739D5601C}" type="presParOf" srcId="{4C3DE1F4-1ECC-4011-AA45-102024860FB2}" destId="{FD3AF664-67BA-4E06-BEEC-420FF89D9D3C}" srcOrd="3" destOrd="0" presId="urn:microsoft.com/office/officeart/2005/8/layout/vProcess5"/>
    <dgm:cxn modelId="{11CF8B35-FE14-4DFD-8210-B7A7102D1248}" type="presParOf" srcId="{4C3DE1F4-1ECC-4011-AA45-102024860FB2}" destId="{E1587334-8373-4A2B-BCD2-C7CD90A67F59}" srcOrd="4" destOrd="0" presId="urn:microsoft.com/office/officeart/2005/8/layout/vProcess5"/>
    <dgm:cxn modelId="{3FD7170C-1CB2-41E9-9E21-F42E2B05C0BF}" type="presParOf" srcId="{4C3DE1F4-1ECC-4011-AA45-102024860FB2}" destId="{ECC123B1-BFE5-48ED-95D8-FBE87BB37306}" srcOrd="5" destOrd="0" presId="urn:microsoft.com/office/officeart/2005/8/layout/vProcess5"/>
    <dgm:cxn modelId="{70E31F68-7F79-41B8-9F63-73C17FB05A21}" type="presParOf" srcId="{4C3DE1F4-1ECC-4011-AA45-102024860FB2}" destId="{22BC10B4-D91C-4C18-95C9-3F52EB087E56}" srcOrd="6" destOrd="0" presId="urn:microsoft.com/office/officeart/2005/8/layout/vProcess5"/>
    <dgm:cxn modelId="{8EECC417-C4D8-4707-8059-A7E357012353}" type="presParOf" srcId="{4C3DE1F4-1ECC-4011-AA45-102024860FB2}" destId="{47CC94D7-4104-44A9-BFE3-1F1CD4A55A0E}" srcOrd="7" destOrd="0" presId="urn:microsoft.com/office/officeart/2005/8/layout/vProcess5"/>
    <dgm:cxn modelId="{B975BE5F-3CD8-48E8-95E8-8BB799DE832A}" type="presParOf" srcId="{4C3DE1F4-1ECC-4011-AA45-102024860FB2}" destId="{39B8E95F-29BB-41BC-B73A-C15E3F264DC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F4022F-8546-427C-97C1-FC82E6715606}" type="doc">
      <dgm:prSet loTypeId="urn:microsoft.com/office/officeart/2016/7/layout/VerticalHollowActionList" loCatId="List" qsTypeId="urn:microsoft.com/office/officeart/2005/8/quickstyle/simple1" qsCatId="simple" csTypeId="urn:microsoft.com/office/officeart/2005/8/colors/accent1_2" csCatId="accent1" phldr="1"/>
      <dgm:spPr/>
      <dgm:t>
        <a:bodyPr/>
        <a:lstStyle/>
        <a:p>
          <a:endParaRPr lang="en-ZA"/>
        </a:p>
      </dgm:t>
    </dgm:pt>
    <dgm:pt modelId="{CA2C4B81-5A8E-4C5A-A449-D799162F9B72}">
      <dgm:prSet phldrT="[Text]"/>
      <dgm:spPr/>
      <dgm:t>
        <a:bodyPr/>
        <a:lstStyle/>
        <a:p>
          <a:r>
            <a:rPr lang="en-US" dirty="0"/>
            <a:t>HTML Request</a:t>
          </a:r>
          <a:endParaRPr lang="en-ZA" dirty="0"/>
        </a:p>
      </dgm:t>
    </dgm:pt>
    <dgm:pt modelId="{2EA9B529-8522-463C-A19C-551305E22A2D}" type="parTrans" cxnId="{4B9EEFFF-B351-49AC-986F-A1171F7F4562}">
      <dgm:prSet/>
      <dgm:spPr/>
      <dgm:t>
        <a:bodyPr/>
        <a:lstStyle/>
        <a:p>
          <a:endParaRPr lang="en-ZA"/>
        </a:p>
      </dgm:t>
    </dgm:pt>
    <dgm:pt modelId="{ED8F2788-9D43-40B5-A35A-701E5DD9535A}" type="sibTrans" cxnId="{4B9EEFFF-B351-49AC-986F-A1171F7F4562}">
      <dgm:prSet/>
      <dgm:spPr/>
      <dgm:t>
        <a:bodyPr/>
        <a:lstStyle/>
        <a:p>
          <a:endParaRPr lang="en-ZA"/>
        </a:p>
      </dgm:t>
    </dgm:pt>
    <dgm:pt modelId="{76DEEC1F-6A51-4E89-9305-C9CB9E7ED822}">
      <dgm:prSet phldrT="[Text]"/>
      <dgm:spPr/>
      <dgm:t>
        <a:bodyPr/>
        <a:lstStyle/>
        <a:p>
          <a:r>
            <a:rPr lang="en-US" dirty="0"/>
            <a:t>Request Falcon 9 launch data as an HTML page</a:t>
          </a:r>
          <a:endParaRPr lang="en-ZA" dirty="0"/>
        </a:p>
      </dgm:t>
    </dgm:pt>
    <dgm:pt modelId="{CAEA024D-3D2A-4F8C-87A8-7518B2F348A7}" type="parTrans" cxnId="{6D0E9FCA-B4A3-4FD7-B969-69DD4D5694E8}">
      <dgm:prSet/>
      <dgm:spPr/>
      <dgm:t>
        <a:bodyPr/>
        <a:lstStyle/>
        <a:p>
          <a:endParaRPr lang="en-ZA"/>
        </a:p>
      </dgm:t>
    </dgm:pt>
    <dgm:pt modelId="{2CFC8D2C-4109-43E6-AB60-AED898E85F08}" type="sibTrans" cxnId="{6D0E9FCA-B4A3-4FD7-B969-69DD4D5694E8}">
      <dgm:prSet/>
      <dgm:spPr/>
      <dgm:t>
        <a:bodyPr/>
        <a:lstStyle/>
        <a:p>
          <a:endParaRPr lang="en-ZA"/>
        </a:p>
      </dgm:t>
    </dgm:pt>
    <dgm:pt modelId="{126CB5AE-7424-4BD6-877A-B9A83A5173F9}">
      <dgm:prSet phldrT="[Text]"/>
      <dgm:spPr/>
      <dgm:t>
        <a:bodyPr/>
        <a:lstStyle/>
        <a:p>
          <a:r>
            <a:rPr lang="en-ZA" dirty="0"/>
            <a:t>response = </a:t>
          </a:r>
          <a:r>
            <a:rPr lang="en-ZA" dirty="0" err="1"/>
            <a:t>requests.get</a:t>
          </a:r>
          <a:r>
            <a:rPr lang="en-ZA" dirty="0"/>
            <a:t>(</a:t>
          </a:r>
          <a:r>
            <a:rPr lang="en-ZA" dirty="0" err="1"/>
            <a:t>static_url</a:t>
          </a:r>
          <a:r>
            <a:rPr lang="en-ZA" dirty="0"/>
            <a:t>)</a:t>
          </a:r>
        </a:p>
      </dgm:t>
    </dgm:pt>
    <dgm:pt modelId="{E3D18B6D-1014-4E28-9F83-F9B1CD08B567}" type="parTrans" cxnId="{E7C22CC5-7F2A-40B5-9849-D8886C777FB3}">
      <dgm:prSet/>
      <dgm:spPr/>
      <dgm:t>
        <a:bodyPr/>
        <a:lstStyle/>
        <a:p>
          <a:endParaRPr lang="en-ZA"/>
        </a:p>
      </dgm:t>
    </dgm:pt>
    <dgm:pt modelId="{593A4546-DFCE-4003-8343-C74AB3418374}" type="sibTrans" cxnId="{E7C22CC5-7F2A-40B5-9849-D8886C777FB3}">
      <dgm:prSet/>
      <dgm:spPr/>
      <dgm:t>
        <a:bodyPr/>
        <a:lstStyle/>
        <a:p>
          <a:endParaRPr lang="en-ZA"/>
        </a:p>
      </dgm:t>
    </dgm:pt>
    <dgm:pt modelId="{8380576A-7BD4-488C-AEB7-B7524FAF31D3}">
      <dgm:prSet phldrT="[Text]"/>
      <dgm:spPr/>
      <dgm:t>
        <a:bodyPr/>
        <a:lstStyle/>
        <a:p>
          <a:r>
            <a:rPr lang="en-US" dirty="0"/>
            <a:t>Create a Beautiful Soup Object</a:t>
          </a:r>
          <a:endParaRPr lang="en-ZA" dirty="0"/>
        </a:p>
      </dgm:t>
    </dgm:pt>
    <dgm:pt modelId="{B58CDF2B-DD0E-46FF-944C-72C370FA8378}" type="parTrans" cxnId="{277A3A5B-8755-41FC-AD97-09042D294755}">
      <dgm:prSet/>
      <dgm:spPr/>
      <dgm:t>
        <a:bodyPr/>
        <a:lstStyle/>
        <a:p>
          <a:endParaRPr lang="en-ZA"/>
        </a:p>
      </dgm:t>
    </dgm:pt>
    <dgm:pt modelId="{478AA764-2C28-487A-8E46-EBD2B13DCCA3}" type="sibTrans" cxnId="{277A3A5B-8755-41FC-AD97-09042D294755}">
      <dgm:prSet/>
      <dgm:spPr/>
      <dgm:t>
        <a:bodyPr/>
        <a:lstStyle/>
        <a:p>
          <a:endParaRPr lang="en-ZA"/>
        </a:p>
      </dgm:t>
    </dgm:pt>
    <dgm:pt modelId="{8D22DC31-55F4-45E7-B3AF-4FC4CFB4027D}">
      <dgm:prSet phldrT="[Text]"/>
      <dgm:spPr/>
      <dgm:t>
        <a:bodyPr/>
        <a:lstStyle/>
        <a:p>
          <a:r>
            <a:rPr lang="en-US" dirty="0"/>
            <a:t>soup = </a:t>
          </a:r>
          <a:r>
            <a:rPr lang="en-US" dirty="0" err="1"/>
            <a:t>BeautifulSoup</a:t>
          </a:r>
          <a:r>
            <a:rPr lang="en-US" dirty="0"/>
            <a:t>(</a:t>
          </a:r>
          <a:r>
            <a:rPr lang="en-US" dirty="0" err="1"/>
            <a:t>launch_data</a:t>
          </a:r>
          <a:r>
            <a:rPr lang="en-US" dirty="0"/>
            <a:t>, '</a:t>
          </a:r>
          <a:r>
            <a:rPr lang="en-US" dirty="0" err="1"/>
            <a:t>html.parser</a:t>
          </a:r>
          <a:r>
            <a:rPr lang="en-US" dirty="0"/>
            <a:t>')</a:t>
          </a:r>
          <a:endParaRPr lang="en-ZA" dirty="0"/>
        </a:p>
      </dgm:t>
    </dgm:pt>
    <dgm:pt modelId="{E0542BC8-FB96-4FAD-A36E-4B65A26014C9}" type="parTrans" cxnId="{9E59E296-E846-4DC4-B07D-894F0F17C68B}">
      <dgm:prSet/>
      <dgm:spPr/>
      <dgm:t>
        <a:bodyPr/>
        <a:lstStyle/>
        <a:p>
          <a:endParaRPr lang="en-ZA"/>
        </a:p>
      </dgm:t>
    </dgm:pt>
    <dgm:pt modelId="{1C08D410-EB9C-4DE7-8BA8-FF0B8087013A}" type="sibTrans" cxnId="{9E59E296-E846-4DC4-B07D-894F0F17C68B}">
      <dgm:prSet/>
      <dgm:spPr/>
      <dgm:t>
        <a:bodyPr/>
        <a:lstStyle/>
        <a:p>
          <a:endParaRPr lang="en-ZA"/>
        </a:p>
      </dgm:t>
    </dgm:pt>
    <dgm:pt modelId="{5A60D408-7C8E-408A-BEBA-9D9853EC499E}">
      <dgm:prSet phldrT="[Text]"/>
      <dgm:spPr/>
      <dgm:t>
        <a:bodyPr/>
        <a:lstStyle/>
        <a:p>
          <a:r>
            <a:rPr lang="en-US" dirty="0" err="1"/>
            <a:t>html_tables</a:t>
          </a:r>
          <a:r>
            <a:rPr lang="en-US" dirty="0"/>
            <a:t> = </a:t>
          </a:r>
          <a:r>
            <a:rPr lang="en-US" dirty="0" err="1"/>
            <a:t>soup.find_all</a:t>
          </a:r>
          <a:r>
            <a:rPr lang="en-US" dirty="0"/>
            <a:t>('table')</a:t>
          </a:r>
          <a:endParaRPr lang="en-ZA" dirty="0"/>
        </a:p>
      </dgm:t>
    </dgm:pt>
    <dgm:pt modelId="{4823D5FB-5416-4B7A-A23C-F7071889349F}" type="parTrans" cxnId="{DCBFFBC8-05E1-4B3C-9A87-94EB81935B4D}">
      <dgm:prSet/>
      <dgm:spPr/>
      <dgm:t>
        <a:bodyPr/>
        <a:lstStyle/>
        <a:p>
          <a:endParaRPr lang="en-ZA"/>
        </a:p>
      </dgm:t>
    </dgm:pt>
    <dgm:pt modelId="{F7F4FB19-5F41-47E8-8B78-B69021517B39}" type="sibTrans" cxnId="{DCBFFBC8-05E1-4B3C-9A87-94EB81935B4D}">
      <dgm:prSet/>
      <dgm:spPr/>
      <dgm:t>
        <a:bodyPr/>
        <a:lstStyle/>
        <a:p>
          <a:endParaRPr lang="en-ZA"/>
        </a:p>
      </dgm:t>
    </dgm:pt>
    <dgm:pt modelId="{5ADEC9E5-59BF-49E6-B3A3-3117CB9B105B}">
      <dgm:prSet phldrT="[Text]"/>
      <dgm:spPr/>
      <dgm:t>
        <a:bodyPr/>
        <a:lstStyle/>
        <a:p>
          <a:r>
            <a:rPr lang="en-US" dirty="0"/>
            <a:t>Parse HTML Tables into a </a:t>
          </a:r>
          <a:r>
            <a:rPr lang="en-US" dirty="0" err="1"/>
            <a:t>Dataframe</a:t>
          </a:r>
          <a:r>
            <a:rPr lang="en-US" dirty="0"/>
            <a:t>	</a:t>
          </a:r>
          <a:endParaRPr lang="en-ZA" dirty="0"/>
        </a:p>
      </dgm:t>
    </dgm:pt>
    <dgm:pt modelId="{803869C7-A080-4DC4-8204-99BFC2AFA1B5}" type="parTrans" cxnId="{123A2DE2-52B3-4673-BF1A-41DF26A192C2}">
      <dgm:prSet/>
      <dgm:spPr/>
      <dgm:t>
        <a:bodyPr/>
        <a:lstStyle/>
        <a:p>
          <a:endParaRPr lang="en-ZA"/>
        </a:p>
      </dgm:t>
    </dgm:pt>
    <dgm:pt modelId="{AC846113-2292-437D-B7A2-2782E7555AD1}" type="sibTrans" cxnId="{123A2DE2-52B3-4673-BF1A-41DF26A192C2}">
      <dgm:prSet/>
      <dgm:spPr/>
      <dgm:t>
        <a:bodyPr/>
        <a:lstStyle/>
        <a:p>
          <a:endParaRPr lang="en-ZA"/>
        </a:p>
      </dgm:t>
    </dgm:pt>
    <dgm:pt modelId="{812EFA21-5469-4442-8656-BD43C8FF60DB}">
      <dgm:prSet phldrT="[Text]"/>
      <dgm:spPr/>
      <dgm:t>
        <a:bodyPr/>
        <a:lstStyle/>
        <a:p>
          <a:r>
            <a:rPr lang="en-US" dirty="0" err="1"/>
            <a:t>launch_dict</a:t>
          </a:r>
          <a:r>
            <a:rPr lang="en-US" dirty="0"/>
            <a:t>= </a:t>
          </a:r>
          <a:r>
            <a:rPr lang="en-US" dirty="0" err="1"/>
            <a:t>dict.fromkeys</a:t>
          </a:r>
          <a:r>
            <a:rPr lang="en-US" dirty="0"/>
            <a:t>(</a:t>
          </a:r>
          <a:r>
            <a:rPr lang="en-US" dirty="0" err="1"/>
            <a:t>column_names</a:t>
          </a:r>
          <a:r>
            <a:rPr lang="en-US" dirty="0"/>
            <a:t>)</a:t>
          </a:r>
          <a:endParaRPr lang="en-ZA" dirty="0"/>
        </a:p>
      </dgm:t>
    </dgm:pt>
    <dgm:pt modelId="{72386B8A-FCDD-43FD-AB35-FF088A8B582D}" type="parTrans" cxnId="{EC0D7013-1EB9-4EE8-9299-F7DF2565F697}">
      <dgm:prSet/>
      <dgm:spPr/>
      <dgm:t>
        <a:bodyPr/>
        <a:lstStyle/>
        <a:p>
          <a:endParaRPr lang="en-ZA"/>
        </a:p>
      </dgm:t>
    </dgm:pt>
    <dgm:pt modelId="{FACFA1CF-1FE5-445D-B591-27B0687F6303}" type="sibTrans" cxnId="{EC0D7013-1EB9-4EE8-9299-F7DF2565F697}">
      <dgm:prSet/>
      <dgm:spPr/>
      <dgm:t>
        <a:bodyPr/>
        <a:lstStyle/>
        <a:p>
          <a:endParaRPr lang="en-ZA"/>
        </a:p>
      </dgm:t>
    </dgm:pt>
    <dgm:pt modelId="{D866307E-39F6-4BDD-8413-938C2C7284D9}">
      <dgm:prSet phldrT="[Text]"/>
      <dgm:spPr/>
      <dgm:t>
        <a:bodyPr/>
        <a:lstStyle/>
        <a:p>
          <a:r>
            <a:rPr lang="en-US" dirty="0" err="1"/>
            <a:t>df</a:t>
          </a:r>
          <a:r>
            <a:rPr lang="en-US" dirty="0"/>
            <a:t>= </a:t>
          </a:r>
          <a:r>
            <a:rPr lang="en-US" dirty="0" err="1"/>
            <a:t>pd.DataFrame</a:t>
          </a:r>
          <a:r>
            <a:rPr lang="en-US" dirty="0"/>
            <a:t>({ </a:t>
          </a:r>
          <a:r>
            <a:rPr lang="en-US" dirty="0" err="1"/>
            <a:t>key:pd.Series</a:t>
          </a:r>
          <a:r>
            <a:rPr lang="en-US" dirty="0"/>
            <a:t>(value) for key, value in </a:t>
          </a:r>
          <a:r>
            <a:rPr lang="en-US" dirty="0" err="1"/>
            <a:t>launch_dict.items</a:t>
          </a:r>
          <a:r>
            <a:rPr lang="en-US" dirty="0"/>
            <a:t>() })</a:t>
          </a:r>
          <a:endParaRPr lang="en-ZA" dirty="0"/>
        </a:p>
      </dgm:t>
    </dgm:pt>
    <dgm:pt modelId="{74A57D23-FA4E-4DD4-903B-7EB0BB84F545}" type="parTrans" cxnId="{2E6021BD-27D3-4B7B-91EA-275FDCA1AA20}">
      <dgm:prSet/>
      <dgm:spPr/>
      <dgm:t>
        <a:bodyPr/>
        <a:lstStyle/>
        <a:p>
          <a:endParaRPr lang="en-ZA"/>
        </a:p>
      </dgm:t>
    </dgm:pt>
    <dgm:pt modelId="{C1939DC1-5560-40D7-9435-9B057CEA14C1}" type="sibTrans" cxnId="{2E6021BD-27D3-4B7B-91EA-275FDCA1AA20}">
      <dgm:prSet/>
      <dgm:spPr/>
      <dgm:t>
        <a:bodyPr/>
        <a:lstStyle/>
        <a:p>
          <a:endParaRPr lang="en-ZA"/>
        </a:p>
      </dgm:t>
    </dgm:pt>
    <dgm:pt modelId="{1406AD40-15A3-4CE7-B9D1-5CE26AC6B969}">
      <dgm:prSet phldrT="[Text]"/>
      <dgm:spPr/>
      <dgm:t>
        <a:bodyPr/>
        <a:lstStyle/>
        <a:p>
          <a:r>
            <a:rPr lang="en-ZA" dirty="0" err="1"/>
            <a:t>launch_data</a:t>
          </a:r>
          <a:r>
            <a:rPr lang="en-ZA" dirty="0"/>
            <a:t> = </a:t>
          </a:r>
          <a:r>
            <a:rPr lang="en-ZA" dirty="0" err="1"/>
            <a:t>response.text</a:t>
          </a:r>
          <a:endParaRPr lang="en-ZA" dirty="0"/>
        </a:p>
      </dgm:t>
    </dgm:pt>
    <dgm:pt modelId="{EB8241F5-2B81-4802-954C-9CB031B4173C}" type="parTrans" cxnId="{6D93ADE6-0788-4428-8B07-17760720B4A1}">
      <dgm:prSet/>
      <dgm:spPr/>
      <dgm:t>
        <a:bodyPr/>
        <a:lstStyle/>
        <a:p>
          <a:endParaRPr lang="en-ZA"/>
        </a:p>
      </dgm:t>
    </dgm:pt>
    <dgm:pt modelId="{0F60B376-9569-4F36-9100-16BF76D7A992}" type="sibTrans" cxnId="{6D93ADE6-0788-4428-8B07-17760720B4A1}">
      <dgm:prSet/>
      <dgm:spPr/>
      <dgm:t>
        <a:bodyPr/>
        <a:lstStyle/>
        <a:p>
          <a:endParaRPr lang="en-ZA"/>
        </a:p>
      </dgm:t>
    </dgm:pt>
    <dgm:pt modelId="{2DF2A97C-7E70-48FB-AD91-0CC63A889614}">
      <dgm:prSet phldrT="[Text]"/>
      <dgm:spPr/>
      <dgm:t>
        <a:bodyPr/>
        <a:lstStyle/>
        <a:p>
          <a:r>
            <a:rPr lang="en-US" dirty="0" err="1"/>
            <a:t>first_launch_table</a:t>
          </a:r>
          <a:r>
            <a:rPr lang="en-US" dirty="0"/>
            <a:t> = </a:t>
          </a:r>
          <a:r>
            <a:rPr lang="en-US" dirty="0" err="1"/>
            <a:t>html_tables</a:t>
          </a:r>
          <a:r>
            <a:rPr lang="en-US" dirty="0"/>
            <a:t>[2]</a:t>
          </a:r>
          <a:endParaRPr lang="en-ZA" dirty="0"/>
        </a:p>
      </dgm:t>
    </dgm:pt>
    <dgm:pt modelId="{EE14F69F-7572-41C5-88C0-96145F9B6811}" type="parTrans" cxnId="{B7B8D4A0-2AE0-4772-8B37-82620E6B0379}">
      <dgm:prSet/>
      <dgm:spPr/>
      <dgm:t>
        <a:bodyPr/>
        <a:lstStyle/>
        <a:p>
          <a:endParaRPr lang="en-ZA"/>
        </a:p>
      </dgm:t>
    </dgm:pt>
    <dgm:pt modelId="{5978A85F-DBC8-4174-8A5F-A90662F1D6C0}" type="sibTrans" cxnId="{B7B8D4A0-2AE0-4772-8B37-82620E6B0379}">
      <dgm:prSet/>
      <dgm:spPr/>
      <dgm:t>
        <a:bodyPr/>
        <a:lstStyle/>
        <a:p>
          <a:endParaRPr lang="en-ZA"/>
        </a:p>
      </dgm:t>
    </dgm:pt>
    <dgm:pt modelId="{E52293CA-18A3-47B6-B9B3-B13C0992E52E}" type="pres">
      <dgm:prSet presAssocID="{F8F4022F-8546-427C-97C1-FC82E6715606}" presName="Name0" presStyleCnt="0">
        <dgm:presLayoutVars>
          <dgm:dir/>
          <dgm:animLvl val="lvl"/>
          <dgm:resizeHandles val="exact"/>
        </dgm:presLayoutVars>
      </dgm:prSet>
      <dgm:spPr/>
    </dgm:pt>
    <dgm:pt modelId="{4F695239-AF93-4EC7-BFC8-8BFA9305FE8A}" type="pres">
      <dgm:prSet presAssocID="{CA2C4B81-5A8E-4C5A-A449-D799162F9B72}" presName="linNode" presStyleCnt="0"/>
      <dgm:spPr/>
    </dgm:pt>
    <dgm:pt modelId="{CAE577B8-F46D-4ED2-9A8D-92720BBAD1DD}" type="pres">
      <dgm:prSet presAssocID="{CA2C4B81-5A8E-4C5A-A449-D799162F9B72}" presName="parentText" presStyleLbl="solidFgAcc1" presStyleIdx="0" presStyleCnt="3">
        <dgm:presLayoutVars>
          <dgm:chMax val="1"/>
          <dgm:bulletEnabled/>
        </dgm:presLayoutVars>
      </dgm:prSet>
      <dgm:spPr/>
    </dgm:pt>
    <dgm:pt modelId="{5D93431A-387B-4216-B056-6AF3CCD70924}" type="pres">
      <dgm:prSet presAssocID="{CA2C4B81-5A8E-4C5A-A449-D799162F9B72}" presName="descendantText" presStyleLbl="alignNode1" presStyleIdx="0" presStyleCnt="3">
        <dgm:presLayoutVars>
          <dgm:bulletEnabled/>
        </dgm:presLayoutVars>
      </dgm:prSet>
      <dgm:spPr/>
    </dgm:pt>
    <dgm:pt modelId="{5CA55B05-14CB-47DB-83C2-75F882F40D51}" type="pres">
      <dgm:prSet presAssocID="{ED8F2788-9D43-40B5-A35A-701E5DD9535A}" presName="sp" presStyleCnt="0"/>
      <dgm:spPr/>
    </dgm:pt>
    <dgm:pt modelId="{0EE44488-50E7-4F87-BA09-4B863A22352E}" type="pres">
      <dgm:prSet presAssocID="{8380576A-7BD4-488C-AEB7-B7524FAF31D3}" presName="linNode" presStyleCnt="0"/>
      <dgm:spPr/>
    </dgm:pt>
    <dgm:pt modelId="{D0DDDCCC-07DA-4525-87D9-BDA08FAB0A7B}" type="pres">
      <dgm:prSet presAssocID="{8380576A-7BD4-488C-AEB7-B7524FAF31D3}" presName="parentText" presStyleLbl="solidFgAcc1" presStyleIdx="1" presStyleCnt="3">
        <dgm:presLayoutVars>
          <dgm:chMax val="1"/>
          <dgm:bulletEnabled/>
        </dgm:presLayoutVars>
      </dgm:prSet>
      <dgm:spPr/>
    </dgm:pt>
    <dgm:pt modelId="{B35C4BEB-557B-4A13-92E4-849017B6BA82}" type="pres">
      <dgm:prSet presAssocID="{8380576A-7BD4-488C-AEB7-B7524FAF31D3}" presName="descendantText" presStyleLbl="alignNode1" presStyleIdx="1" presStyleCnt="3">
        <dgm:presLayoutVars>
          <dgm:bulletEnabled/>
        </dgm:presLayoutVars>
      </dgm:prSet>
      <dgm:spPr/>
    </dgm:pt>
    <dgm:pt modelId="{282811E4-B2C9-4F0D-9BCB-A7B8A2912B03}" type="pres">
      <dgm:prSet presAssocID="{478AA764-2C28-487A-8E46-EBD2B13DCCA3}" presName="sp" presStyleCnt="0"/>
      <dgm:spPr/>
    </dgm:pt>
    <dgm:pt modelId="{90B04AB0-E29C-42F2-8597-9D972C2D11D7}" type="pres">
      <dgm:prSet presAssocID="{5ADEC9E5-59BF-49E6-B3A3-3117CB9B105B}" presName="linNode" presStyleCnt="0"/>
      <dgm:spPr/>
    </dgm:pt>
    <dgm:pt modelId="{6FBDEA77-9A66-4111-847D-FAAD68137930}" type="pres">
      <dgm:prSet presAssocID="{5ADEC9E5-59BF-49E6-B3A3-3117CB9B105B}" presName="parentText" presStyleLbl="solidFgAcc1" presStyleIdx="2" presStyleCnt="3">
        <dgm:presLayoutVars>
          <dgm:chMax val="1"/>
          <dgm:bulletEnabled/>
        </dgm:presLayoutVars>
      </dgm:prSet>
      <dgm:spPr/>
    </dgm:pt>
    <dgm:pt modelId="{1015ED2E-5E69-41A9-9EF1-23A9C2C9CB44}" type="pres">
      <dgm:prSet presAssocID="{5ADEC9E5-59BF-49E6-B3A3-3117CB9B105B}" presName="descendantText" presStyleLbl="alignNode1" presStyleIdx="2" presStyleCnt="3">
        <dgm:presLayoutVars>
          <dgm:bulletEnabled/>
        </dgm:presLayoutVars>
      </dgm:prSet>
      <dgm:spPr/>
    </dgm:pt>
  </dgm:ptLst>
  <dgm:cxnLst>
    <dgm:cxn modelId="{EC0D7013-1EB9-4EE8-9299-F7DF2565F697}" srcId="{5ADEC9E5-59BF-49E6-B3A3-3117CB9B105B}" destId="{812EFA21-5469-4442-8656-BD43C8FF60DB}" srcOrd="0" destOrd="0" parTransId="{72386B8A-FCDD-43FD-AB35-FF088A8B582D}" sibTransId="{FACFA1CF-1FE5-445D-B591-27B0687F6303}"/>
    <dgm:cxn modelId="{D8D27627-F2B3-4A3E-B4C3-30BEFC8B29E6}" type="presOf" srcId="{8380576A-7BD4-488C-AEB7-B7524FAF31D3}" destId="{D0DDDCCC-07DA-4525-87D9-BDA08FAB0A7B}" srcOrd="0" destOrd="0" presId="urn:microsoft.com/office/officeart/2016/7/layout/VerticalHollowActionList"/>
    <dgm:cxn modelId="{E7753639-528A-4B82-95F0-FDEC391577D8}" type="presOf" srcId="{5ADEC9E5-59BF-49E6-B3A3-3117CB9B105B}" destId="{6FBDEA77-9A66-4111-847D-FAAD68137930}" srcOrd="0" destOrd="0" presId="urn:microsoft.com/office/officeart/2016/7/layout/VerticalHollowActionList"/>
    <dgm:cxn modelId="{277A3A5B-8755-41FC-AD97-09042D294755}" srcId="{F8F4022F-8546-427C-97C1-FC82E6715606}" destId="{8380576A-7BD4-488C-AEB7-B7524FAF31D3}" srcOrd="1" destOrd="0" parTransId="{B58CDF2B-DD0E-46FF-944C-72C370FA8378}" sibTransId="{478AA764-2C28-487A-8E46-EBD2B13DCCA3}"/>
    <dgm:cxn modelId="{A4715A7B-4B7A-4E5D-89CB-AB6B3B01E301}" type="presOf" srcId="{CA2C4B81-5A8E-4C5A-A449-D799162F9B72}" destId="{CAE577B8-F46D-4ED2-9A8D-92720BBAD1DD}" srcOrd="0" destOrd="0" presId="urn:microsoft.com/office/officeart/2016/7/layout/VerticalHollowActionList"/>
    <dgm:cxn modelId="{DF22CF8D-250D-4783-8849-EAF955273DA5}" type="presOf" srcId="{2DF2A97C-7E70-48FB-AD91-0CC63A889614}" destId="{B35C4BEB-557B-4A13-92E4-849017B6BA82}" srcOrd="0" destOrd="2" presId="urn:microsoft.com/office/officeart/2016/7/layout/VerticalHollowActionList"/>
    <dgm:cxn modelId="{9E59E296-E846-4DC4-B07D-894F0F17C68B}" srcId="{8380576A-7BD4-488C-AEB7-B7524FAF31D3}" destId="{8D22DC31-55F4-45E7-B3AF-4FC4CFB4027D}" srcOrd="0" destOrd="0" parTransId="{E0542BC8-FB96-4FAD-A36E-4B65A26014C9}" sibTransId="{1C08D410-EB9C-4DE7-8BA8-FF0B8087013A}"/>
    <dgm:cxn modelId="{B7B8D4A0-2AE0-4772-8B37-82620E6B0379}" srcId="{8380576A-7BD4-488C-AEB7-B7524FAF31D3}" destId="{2DF2A97C-7E70-48FB-AD91-0CC63A889614}" srcOrd="2" destOrd="0" parTransId="{EE14F69F-7572-41C5-88C0-96145F9B6811}" sibTransId="{5978A85F-DBC8-4174-8A5F-A90662F1D6C0}"/>
    <dgm:cxn modelId="{F07DCBB4-0840-436A-83AA-A15A6FB930FE}" type="presOf" srcId="{1406AD40-15A3-4CE7-B9D1-5CE26AC6B969}" destId="{5D93431A-387B-4216-B056-6AF3CCD70924}" srcOrd="0" destOrd="2" presId="urn:microsoft.com/office/officeart/2016/7/layout/VerticalHollowActionList"/>
    <dgm:cxn modelId="{2E6021BD-27D3-4B7B-91EA-275FDCA1AA20}" srcId="{5ADEC9E5-59BF-49E6-B3A3-3117CB9B105B}" destId="{D866307E-39F6-4BDD-8413-938C2C7284D9}" srcOrd="1" destOrd="0" parTransId="{74A57D23-FA4E-4DD4-903B-7EB0BB84F545}" sibTransId="{C1939DC1-5560-40D7-9435-9B057CEA14C1}"/>
    <dgm:cxn modelId="{4B96C4C2-27A3-43C2-A860-A0A5C1D21744}" type="presOf" srcId="{F8F4022F-8546-427C-97C1-FC82E6715606}" destId="{E52293CA-18A3-47B6-B9B3-B13C0992E52E}" srcOrd="0" destOrd="0" presId="urn:microsoft.com/office/officeart/2016/7/layout/VerticalHollowActionList"/>
    <dgm:cxn modelId="{E7C22CC5-7F2A-40B5-9849-D8886C777FB3}" srcId="{CA2C4B81-5A8E-4C5A-A449-D799162F9B72}" destId="{126CB5AE-7424-4BD6-877A-B9A83A5173F9}" srcOrd="1" destOrd="0" parTransId="{E3D18B6D-1014-4E28-9F83-F9B1CD08B567}" sibTransId="{593A4546-DFCE-4003-8343-C74AB3418374}"/>
    <dgm:cxn modelId="{DCBFFBC8-05E1-4B3C-9A87-94EB81935B4D}" srcId="{8380576A-7BD4-488C-AEB7-B7524FAF31D3}" destId="{5A60D408-7C8E-408A-BEBA-9D9853EC499E}" srcOrd="1" destOrd="0" parTransId="{4823D5FB-5416-4B7A-A23C-F7071889349F}" sibTransId="{F7F4FB19-5F41-47E8-8B78-B69021517B39}"/>
    <dgm:cxn modelId="{6D0E9FCA-B4A3-4FD7-B969-69DD4D5694E8}" srcId="{CA2C4B81-5A8E-4C5A-A449-D799162F9B72}" destId="{76DEEC1F-6A51-4E89-9305-C9CB9E7ED822}" srcOrd="0" destOrd="0" parTransId="{CAEA024D-3D2A-4F8C-87A8-7518B2F348A7}" sibTransId="{2CFC8D2C-4109-43E6-AB60-AED898E85F08}"/>
    <dgm:cxn modelId="{6D6A30D5-ACAD-4EB8-A0AE-EBECCF801A49}" type="presOf" srcId="{D866307E-39F6-4BDD-8413-938C2C7284D9}" destId="{1015ED2E-5E69-41A9-9EF1-23A9C2C9CB44}" srcOrd="0" destOrd="1" presId="urn:microsoft.com/office/officeart/2016/7/layout/VerticalHollowActionList"/>
    <dgm:cxn modelId="{123A2DE2-52B3-4673-BF1A-41DF26A192C2}" srcId="{F8F4022F-8546-427C-97C1-FC82E6715606}" destId="{5ADEC9E5-59BF-49E6-B3A3-3117CB9B105B}" srcOrd="2" destOrd="0" parTransId="{803869C7-A080-4DC4-8204-99BFC2AFA1B5}" sibTransId="{AC846113-2292-437D-B7A2-2782E7555AD1}"/>
    <dgm:cxn modelId="{5B96BEE5-C87C-4977-9B09-AFDBCD29D638}" type="presOf" srcId="{812EFA21-5469-4442-8656-BD43C8FF60DB}" destId="{1015ED2E-5E69-41A9-9EF1-23A9C2C9CB44}" srcOrd="0" destOrd="0" presId="urn:microsoft.com/office/officeart/2016/7/layout/VerticalHollowActionList"/>
    <dgm:cxn modelId="{6D93ADE6-0788-4428-8B07-17760720B4A1}" srcId="{CA2C4B81-5A8E-4C5A-A449-D799162F9B72}" destId="{1406AD40-15A3-4CE7-B9D1-5CE26AC6B969}" srcOrd="2" destOrd="0" parTransId="{EB8241F5-2B81-4802-954C-9CB031B4173C}" sibTransId="{0F60B376-9569-4F36-9100-16BF76D7A992}"/>
    <dgm:cxn modelId="{E082A6F0-1736-40B4-B51B-E5DBF4BFEAE9}" type="presOf" srcId="{126CB5AE-7424-4BD6-877A-B9A83A5173F9}" destId="{5D93431A-387B-4216-B056-6AF3CCD70924}" srcOrd="0" destOrd="1" presId="urn:microsoft.com/office/officeart/2016/7/layout/VerticalHollowActionList"/>
    <dgm:cxn modelId="{44A4A9F4-DC1D-4A5B-AF20-01BEA58FD477}" type="presOf" srcId="{8D22DC31-55F4-45E7-B3AF-4FC4CFB4027D}" destId="{B35C4BEB-557B-4A13-92E4-849017B6BA82}" srcOrd="0" destOrd="0" presId="urn:microsoft.com/office/officeart/2016/7/layout/VerticalHollowActionList"/>
    <dgm:cxn modelId="{8D08BDF8-155B-4CE8-841F-A43FAB73CEF3}" type="presOf" srcId="{5A60D408-7C8E-408A-BEBA-9D9853EC499E}" destId="{B35C4BEB-557B-4A13-92E4-849017B6BA82}" srcOrd="0" destOrd="1" presId="urn:microsoft.com/office/officeart/2016/7/layout/VerticalHollowActionList"/>
    <dgm:cxn modelId="{F3A9E7FA-441E-4503-8C9F-AAE23CA084B7}" type="presOf" srcId="{76DEEC1F-6A51-4E89-9305-C9CB9E7ED822}" destId="{5D93431A-387B-4216-B056-6AF3CCD70924}" srcOrd="0" destOrd="0" presId="urn:microsoft.com/office/officeart/2016/7/layout/VerticalHollowActionList"/>
    <dgm:cxn modelId="{4B9EEFFF-B351-49AC-986F-A1171F7F4562}" srcId="{F8F4022F-8546-427C-97C1-FC82E6715606}" destId="{CA2C4B81-5A8E-4C5A-A449-D799162F9B72}" srcOrd="0" destOrd="0" parTransId="{2EA9B529-8522-463C-A19C-551305E22A2D}" sibTransId="{ED8F2788-9D43-40B5-A35A-701E5DD9535A}"/>
    <dgm:cxn modelId="{00622965-F967-456C-B330-80087756E1F8}" type="presParOf" srcId="{E52293CA-18A3-47B6-B9B3-B13C0992E52E}" destId="{4F695239-AF93-4EC7-BFC8-8BFA9305FE8A}" srcOrd="0" destOrd="0" presId="urn:microsoft.com/office/officeart/2016/7/layout/VerticalHollowActionList"/>
    <dgm:cxn modelId="{F07B2F5F-B01F-4DB0-A5D9-38122A137CF9}" type="presParOf" srcId="{4F695239-AF93-4EC7-BFC8-8BFA9305FE8A}" destId="{CAE577B8-F46D-4ED2-9A8D-92720BBAD1DD}" srcOrd="0" destOrd="0" presId="urn:microsoft.com/office/officeart/2016/7/layout/VerticalHollowActionList"/>
    <dgm:cxn modelId="{A63176CE-90CA-4EF5-B9BF-3BAE2EB8F791}" type="presParOf" srcId="{4F695239-AF93-4EC7-BFC8-8BFA9305FE8A}" destId="{5D93431A-387B-4216-B056-6AF3CCD70924}" srcOrd="1" destOrd="0" presId="urn:microsoft.com/office/officeart/2016/7/layout/VerticalHollowActionList"/>
    <dgm:cxn modelId="{E9D48834-B97E-409F-A35C-4481A4C73CE4}" type="presParOf" srcId="{E52293CA-18A3-47B6-B9B3-B13C0992E52E}" destId="{5CA55B05-14CB-47DB-83C2-75F882F40D51}" srcOrd="1" destOrd="0" presId="urn:microsoft.com/office/officeart/2016/7/layout/VerticalHollowActionList"/>
    <dgm:cxn modelId="{469CDC67-B86B-4561-8F3C-C3FDB648732F}" type="presParOf" srcId="{E52293CA-18A3-47B6-B9B3-B13C0992E52E}" destId="{0EE44488-50E7-4F87-BA09-4B863A22352E}" srcOrd="2" destOrd="0" presId="urn:microsoft.com/office/officeart/2016/7/layout/VerticalHollowActionList"/>
    <dgm:cxn modelId="{A07055B1-F7BD-476E-B36F-72EE688DD417}" type="presParOf" srcId="{0EE44488-50E7-4F87-BA09-4B863A22352E}" destId="{D0DDDCCC-07DA-4525-87D9-BDA08FAB0A7B}" srcOrd="0" destOrd="0" presId="urn:microsoft.com/office/officeart/2016/7/layout/VerticalHollowActionList"/>
    <dgm:cxn modelId="{C65D71DD-E601-4157-8F8E-B6ED9028BFF9}" type="presParOf" srcId="{0EE44488-50E7-4F87-BA09-4B863A22352E}" destId="{B35C4BEB-557B-4A13-92E4-849017B6BA82}" srcOrd="1" destOrd="0" presId="urn:microsoft.com/office/officeart/2016/7/layout/VerticalHollowActionList"/>
    <dgm:cxn modelId="{DAC21137-3615-4AE0-AB81-E51F8615C28C}" type="presParOf" srcId="{E52293CA-18A3-47B6-B9B3-B13C0992E52E}" destId="{282811E4-B2C9-4F0D-9BCB-A7B8A2912B03}" srcOrd="3" destOrd="0" presId="urn:microsoft.com/office/officeart/2016/7/layout/VerticalHollowActionList"/>
    <dgm:cxn modelId="{828A56DA-7766-4F70-9F18-D5BC0A5A13BD}" type="presParOf" srcId="{E52293CA-18A3-47B6-B9B3-B13C0992E52E}" destId="{90B04AB0-E29C-42F2-8597-9D972C2D11D7}" srcOrd="4" destOrd="0" presId="urn:microsoft.com/office/officeart/2016/7/layout/VerticalHollowActionList"/>
    <dgm:cxn modelId="{FE7518EB-A216-4B44-A1FC-FB378E4B8070}" type="presParOf" srcId="{90B04AB0-E29C-42F2-8597-9D972C2D11D7}" destId="{6FBDEA77-9A66-4111-847D-FAAD68137930}" srcOrd="0" destOrd="0" presId="urn:microsoft.com/office/officeart/2016/7/layout/VerticalHollowActionList"/>
    <dgm:cxn modelId="{BF3E01ED-4FF0-4A3A-B422-9A457C57BE75}" type="presParOf" srcId="{90B04AB0-E29C-42F2-8597-9D972C2D11D7}" destId="{1015ED2E-5E69-41A9-9EF1-23A9C2C9CB44}"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351C4E-E533-4578-9161-1705A13B548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ZA"/>
        </a:p>
      </dgm:t>
    </dgm:pt>
    <dgm:pt modelId="{731E61FC-9621-4099-B394-47B4280F9BA1}">
      <dgm:prSet phldrT="[Text]"/>
      <dgm:spPr/>
      <dgm:t>
        <a:bodyPr/>
        <a:lstStyle/>
        <a:p>
          <a:r>
            <a:rPr lang="en-US" b="1" i="0" dirty="0"/>
            <a:t>Calculate the number of launches on each site</a:t>
          </a:r>
          <a:endParaRPr lang="en-ZA" dirty="0"/>
        </a:p>
      </dgm:t>
    </dgm:pt>
    <dgm:pt modelId="{606222AE-2B70-4B9F-81D1-9E9ED8C7389A}" type="parTrans" cxnId="{5C4D4C5A-9565-487F-BF1E-BE126A91FB3E}">
      <dgm:prSet/>
      <dgm:spPr/>
      <dgm:t>
        <a:bodyPr/>
        <a:lstStyle/>
        <a:p>
          <a:endParaRPr lang="en-ZA"/>
        </a:p>
      </dgm:t>
    </dgm:pt>
    <dgm:pt modelId="{71702BB2-F2E1-4307-B716-87721067DFAA}" type="sibTrans" cxnId="{5C4D4C5A-9565-487F-BF1E-BE126A91FB3E}">
      <dgm:prSet/>
      <dgm:spPr/>
      <dgm:t>
        <a:bodyPr/>
        <a:lstStyle/>
        <a:p>
          <a:endParaRPr lang="en-ZA"/>
        </a:p>
      </dgm:t>
    </dgm:pt>
    <dgm:pt modelId="{80DB3A6E-46EE-4855-9CEC-266F13FCDBC3}">
      <dgm:prSet phldrT="[Text]"/>
      <dgm:spPr/>
      <dgm:t>
        <a:bodyPr/>
        <a:lstStyle/>
        <a:p>
          <a:r>
            <a:rPr lang="en-US" dirty="0" err="1"/>
            <a:t>number_of_launches</a:t>
          </a:r>
          <a:r>
            <a:rPr lang="en-US" dirty="0"/>
            <a:t> = </a:t>
          </a:r>
          <a:r>
            <a:rPr lang="en-US" dirty="0" err="1"/>
            <a:t>df</a:t>
          </a:r>
          <a:r>
            <a:rPr lang="en-US" dirty="0"/>
            <a:t>['</a:t>
          </a:r>
          <a:r>
            <a:rPr lang="en-US" dirty="0" err="1"/>
            <a:t>LaunchSite</a:t>
          </a:r>
          <a:r>
            <a:rPr lang="en-US" dirty="0"/>
            <a:t>'].</a:t>
          </a:r>
          <a:r>
            <a:rPr lang="en-US" dirty="0" err="1"/>
            <a:t>value_counts</a:t>
          </a:r>
          <a:r>
            <a:rPr lang="en-US" dirty="0"/>
            <a:t>()</a:t>
          </a:r>
          <a:endParaRPr lang="en-ZA" dirty="0"/>
        </a:p>
      </dgm:t>
    </dgm:pt>
    <dgm:pt modelId="{50B7A863-467F-41AD-9155-2AD6959DA6BA}" type="parTrans" cxnId="{4451ED51-AC40-49B2-BC26-84192DDBB6E1}">
      <dgm:prSet/>
      <dgm:spPr/>
      <dgm:t>
        <a:bodyPr/>
        <a:lstStyle/>
        <a:p>
          <a:endParaRPr lang="en-ZA"/>
        </a:p>
      </dgm:t>
    </dgm:pt>
    <dgm:pt modelId="{4094088E-4B10-443D-8286-4E3F0FAD3142}" type="sibTrans" cxnId="{4451ED51-AC40-49B2-BC26-84192DDBB6E1}">
      <dgm:prSet/>
      <dgm:spPr/>
      <dgm:t>
        <a:bodyPr/>
        <a:lstStyle/>
        <a:p>
          <a:endParaRPr lang="en-ZA"/>
        </a:p>
      </dgm:t>
    </dgm:pt>
    <dgm:pt modelId="{1DCACB74-3A15-47C3-A50B-6610666AA363}">
      <dgm:prSet phldrT="[Text]"/>
      <dgm:spPr/>
      <dgm:t>
        <a:bodyPr/>
        <a:lstStyle/>
        <a:p>
          <a:r>
            <a:rPr lang="en-US" b="1" i="0" dirty="0"/>
            <a:t>Calculate the number and occurrence of each orbit</a:t>
          </a:r>
          <a:endParaRPr lang="en-ZA" dirty="0"/>
        </a:p>
      </dgm:t>
    </dgm:pt>
    <dgm:pt modelId="{4E9A9C87-A869-46A0-A7E6-0C1C1B8F7E73}" type="parTrans" cxnId="{4335D5A7-D789-4443-A0CA-848C2F5FE22E}">
      <dgm:prSet/>
      <dgm:spPr/>
      <dgm:t>
        <a:bodyPr/>
        <a:lstStyle/>
        <a:p>
          <a:endParaRPr lang="en-ZA"/>
        </a:p>
      </dgm:t>
    </dgm:pt>
    <dgm:pt modelId="{65FAD069-F4DC-420D-BC68-B88BF670AA35}" type="sibTrans" cxnId="{4335D5A7-D789-4443-A0CA-848C2F5FE22E}">
      <dgm:prSet/>
      <dgm:spPr/>
      <dgm:t>
        <a:bodyPr/>
        <a:lstStyle/>
        <a:p>
          <a:endParaRPr lang="en-ZA"/>
        </a:p>
      </dgm:t>
    </dgm:pt>
    <dgm:pt modelId="{9A1D1D45-0627-42DD-9A4F-7D681DC540E4}">
      <dgm:prSet phldrT="[Text]"/>
      <dgm:spPr/>
      <dgm:t>
        <a:bodyPr/>
        <a:lstStyle/>
        <a:p>
          <a:r>
            <a:rPr lang="en-US" dirty="0" err="1"/>
            <a:t>number_of_orbits</a:t>
          </a:r>
          <a:r>
            <a:rPr lang="en-US" dirty="0"/>
            <a:t> = </a:t>
          </a:r>
          <a:r>
            <a:rPr lang="en-US" dirty="0" err="1"/>
            <a:t>df</a:t>
          </a:r>
          <a:r>
            <a:rPr lang="en-US" dirty="0"/>
            <a:t>['Orbit'].</a:t>
          </a:r>
          <a:r>
            <a:rPr lang="en-US" dirty="0" err="1"/>
            <a:t>value_counts</a:t>
          </a:r>
          <a:r>
            <a:rPr lang="en-US" dirty="0"/>
            <a:t>()</a:t>
          </a:r>
          <a:endParaRPr lang="en-ZA" dirty="0"/>
        </a:p>
      </dgm:t>
    </dgm:pt>
    <dgm:pt modelId="{BD2C4EBE-684B-4996-80BB-189B2FED53D2}" type="parTrans" cxnId="{64E9FD09-A96A-4D26-A635-747E44869352}">
      <dgm:prSet/>
      <dgm:spPr/>
      <dgm:t>
        <a:bodyPr/>
        <a:lstStyle/>
        <a:p>
          <a:endParaRPr lang="en-ZA"/>
        </a:p>
      </dgm:t>
    </dgm:pt>
    <dgm:pt modelId="{EA994F97-93E9-4A73-84EC-EA4DB2F5E8CC}" type="sibTrans" cxnId="{64E9FD09-A96A-4D26-A635-747E44869352}">
      <dgm:prSet/>
      <dgm:spPr/>
      <dgm:t>
        <a:bodyPr/>
        <a:lstStyle/>
        <a:p>
          <a:endParaRPr lang="en-ZA"/>
        </a:p>
      </dgm:t>
    </dgm:pt>
    <dgm:pt modelId="{B8F6B7CE-9712-4979-8D9A-6A4088C38920}">
      <dgm:prSet phldrT="[Text]"/>
      <dgm:spPr/>
      <dgm:t>
        <a:bodyPr/>
        <a:lstStyle/>
        <a:p>
          <a:r>
            <a:rPr lang="en-US" b="1" i="0" dirty="0"/>
            <a:t>Calculate the number and </a:t>
          </a:r>
          <a:r>
            <a:rPr lang="en-US" b="1" i="0" dirty="0" err="1"/>
            <a:t>occurence</a:t>
          </a:r>
          <a:r>
            <a:rPr lang="en-US" b="1" i="0" dirty="0"/>
            <a:t> of mission outcome of the orbits</a:t>
          </a:r>
          <a:endParaRPr lang="en-ZA" dirty="0"/>
        </a:p>
      </dgm:t>
    </dgm:pt>
    <dgm:pt modelId="{43C807B7-A54C-4388-BF33-E27340F8B9E3}" type="parTrans" cxnId="{8DCF783C-2AA8-4258-8665-5D5225DA1FBE}">
      <dgm:prSet/>
      <dgm:spPr/>
      <dgm:t>
        <a:bodyPr/>
        <a:lstStyle/>
        <a:p>
          <a:endParaRPr lang="en-ZA"/>
        </a:p>
      </dgm:t>
    </dgm:pt>
    <dgm:pt modelId="{6F1919CB-E684-427B-9E53-4F4E25062716}" type="sibTrans" cxnId="{8DCF783C-2AA8-4258-8665-5D5225DA1FBE}">
      <dgm:prSet/>
      <dgm:spPr/>
      <dgm:t>
        <a:bodyPr/>
        <a:lstStyle/>
        <a:p>
          <a:endParaRPr lang="en-ZA"/>
        </a:p>
      </dgm:t>
    </dgm:pt>
    <dgm:pt modelId="{217D603A-A61C-444E-B281-4C9534AA2363}">
      <dgm:prSet phldrT="[Text]"/>
      <dgm:spPr/>
      <dgm:t>
        <a:bodyPr/>
        <a:lstStyle/>
        <a:p>
          <a:r>
            <a:rPr lang="en-US" dirty="0" err="1"/>
            <a:t>landing_outcomes</a:t>
          </a:r>
          <a:r>
            <a:rPr lang="en-US" dirty="0"/>
            <a:t> = </a:t>
          </a:r>
          <a:r>
            <a:rPr lang="en-US" dirty="0" err="1"/>
            <a:t>df</a:t>
          </a:r>
          <a:r>
            <a:rPr lang="en-US" dirty="0"/>
            <a:t>['Outcome'].</a:t>
          </a:r>
          <a:r>
            <a:rPr lang="en-US" dirty="0" err="1"/>
            <a:t>value_counts</a:t>
          </a:r>
          <a:r>
            <a:rPr lang="en-US" dirty="0"/>
            <a:t>()</a:t>
          </a:r>
          <a:endParaRPr lang="en-ZA" dirty="0"/>
        </a:p>
      </dgm:t>
    </dgm:pt>
    <dgm:pt modelId="{97507821-8761-4499-9BC5-7481F8D57AC5}" type="parTrans" cxnId="{DEFE20BE-A8F0-4615-A100-AEB299C84421}">
      <dgm:prSet/>
      <dgm:spPr/>
      <dgm:t>
        <a:bodyPr/>
        <a:lstStyle/>
        <a:p>
          <a:endParaRPr lang="en-ZA"/>
        </a:p>
      </dgm:t>
    </dgm:pt>
    <dgm:pt modelId="{66497D0D-E298-4696-9890-6041636C7810}" type="sibTrans" cxnId="{DEFE20BE-A8F0-4615-A100-AEB299C84421}">
      <dgm:prSet/>
      <dgm:spPr/>
      <dgm:t>
        <a:bodyPr/>
        <a:lstStyle/>
        <a:p>
          <a:endParaRPr lang="en-ZA"/>
        </a:p>
      </dgm:t>
    </dgm:pt>
    <dgm:pt modelId="{E6790D6B-7C3A-4C90-AFCF-D9CFBD2F5415}">
      <dgm:prSet phldrT="[Text]"/>
      <dgm:spPr/>
      <dgm:t>
        <a:bodyPr/>
        <a:lstStyle/>
        <a:p>
          <a:r>
            <a:rPr lang="en-US" dirty="0"/>
            <a:t>for </a:t>
          </a:r>
          <a:r>
            <a:rPr lang="en-US" dirty="0" err="1"/>
            <a:t>i,outcome</a:t>
          </a:r>
          <a:r>
            <a:rPr lang="en-US" dirty="0"/>
            <a:t> in enumerate(</a:t>
          </a:r>
          <a:r>
            <a:rPr lang="en-US" dirty="0" err="1"/>
            <a:t>landing_outcomes.keys</a:t>
          </a:r>
          <a:r>
            <a:rPr lang="en-US" dirty="0"/>
            <a:t>()):</a:t>
          </a:r>
          <a:endParaRPr lang="en-ZA" dirty="0"/>
        </a:p>
      </dgm:t>
    </dgm:pt>
    <dgm:pt modelId="{2C6F73CA-AE76-47E4-8BCB-D908855D405F}" type="parTrans" cxnId="{F92D3CF9-CD76-47CE-B7EC-4AE8EDFCE938}">
      <dgm:prSet/>
      <dgm:spPr/>
      <dgm:t>
        <a:bodyPr/>
        <a:lstStyle/>
        <a:p>
          <a:endParaRPr lang="en-ZA"/>
        </a:p>
      </dgm:t>
    </dgm:pt>
    <dgm:pt modelId="{30B3FEC5-6B14-436D-98B3-09DF3782A204}" type="sibTrans" cxnId="{F92D3CF9-CD76-47CE-B7EC-4AE8EDFCE938}">
      <dgm:prSet/>
      <dgm:spPr/>
      <dgm:t>
        <a:bodyPr/>
        <a:lstStyle/>
        <a:p>
          <a:endParaRPr lang="en-ZA"/>
        </a:p>
      </dgm:t>
    </dgm:pt>
    <dgm:pt modelId="{2A0856BC-B757-4793-BFA3-FBF4D15FD131}">
      <dgm:prSet/>
      <dgm:spPr/>
      <dgm:t>
        <a:bodyPr/>
        <a:lstStyle/>
        <a:p>
          <a:r>
            <a:rPr lang="en-ZA" dirty="0"/>
            <a:t>number_of_launches</a:t>
          </a:r>
        </a:p>
      </dgm:t>
    </dgm:pt>
    <dgm:pt modelId="{297CAF23-F813-4A9D-BF50-AC3E86E50C05}" type="parTrans" cxnId="{69C1EC19-1505-46FF-914D-ACDEF9EF8370}">
      <dgm:prSet/>
      <dgm:spPr/>
      <dgm:t>
        <a:bodyPr/>
        <a:lstStyle/>
        <a:p>
          <a:endParaRPr lang="en-ZA"/>
        </a:p>
      </dgm:t>
    </dgm:pt>
    <dgm:pt modelId="{CA214569-A9A6-4F5E-830A-064D83063C83}" type="sibTrans" cxnId="{69C1EC19-1505-46FF-914D-ACDEF9EF8370}">
      <dgm:prSet/>
      <dgm:spPr/>
      <dgm:t>
        <a:bodyPr/>
        <a:lstStyle/>
        <a:p>
          <a:endParaRPr lang="en-ZA"/>
        </a:p>
      </dgm:t>
    </dgm:pt>
    <dgm:pt modelId="{7ECFF2AE-E4ED-4844-8FA6-251EB807B59D}">
      <dgm:prSet/>
      <dgm:spPr/>
      <dgm:t>
        <a:bodyPr/>
        <a:lstStyle/>
        <a:p>
          <a:r>
            <a:rPr lang="en-ZA" dirty="0" err="1"/>
            <a:t>number_of_orbits</a:t>
          </a:r>
          <a:endParaRPr lang="en-ZA" dirty="0"/>
        </a:p>
      </dgm:t>
    </dgm:pt>
    <dgm:pt modelId="{B392B9D3-1BD3-4F07-9173-D27F27DAB29A}" type="parTrans" cxnId="{3F3BEFD9-6874-4862-AD7B-C3D0FDCF8D75}">
      <dgm:prSet/>
      <dgm:spPr/>
      <dgm:t>
        <a:bodyPr/>
        <a:lstStyle/>
        <a:p>
          <a:endParaRPr lang="en-ZA"/>
        </a:p>
      </dgm:t>
    </dgm:pt>
    <dgm:pt modelId="{CA9C27DF-A03E-4448-9BDD-F421EE055949}" type="sibTrans" cxnId="{3F3BEFD9-6874-4862-AD7B-C3D0FDCF8D75}">
      <dgm:prSet/>
      <dgm:spPr/>
      <dgm:t>
        <a:bodyPr/>
        <a:lstStyle/>
        <a:p>
          <a:endParaRPr lang="en-ZA"/>
        </a:p>
      </dgm:t>
    </dgm:pt>
    <dgm:pt modelId="{7E297DAC-489D-41E7-90CF-82BE8052B634}">
      <dgm:prSet/>
      <dgm:spPr/>
      <dgm:t>
        <a:bodyPr/>
        <a:lstStyle/>
        <a:p>
          <a:r>
            <a:rPr lang="en-ZA" dirty="0" err="1"/>
            <a:t>landing_outcomes</a:t>
          </a:r>
          <a:endParaRPr lang="en-ZA" dirty="0"/>
        </a:p>
      </dgm:t>
    </dgm:pt>
    <dgm:pt modelId="{B1EC08EC-C8C7-44FA-A909-C6A2CAD0DA56}" type="parTrans" cxnId="{CD9F3273-8700-49E0-A814-6177849495CD}">
      <dgm:prSet/>
      <dgm:spPr/>
      <dgm:t>
        <a:bodyPr/>
        <a:lstStyle/>
        <a:p>
          <a:endParaRPr lang="en-ZA"/>
        </a:p>
      </dgm:t>
    </dgm:pt>
    <dgm:pt modelId="{390A7D82-555C-4FF4-9596-4C2EE5425130}" type="sibTrans" cxnId="{CD9F3273-8700-49E0-A814-6177849495CD}">
      <dgm:prSet/>
      <dgm:spPr/>
      <dgm:t>
        <a:bodyPr/>
        <a:lstStyle/>
        <a:p>
          <a:endParaRPr lang="en-ZA"/>
        </a:p>
      </dgm:t>
    </dgm:pt>
    <dgm:pt modelId="{5EC2BCAB-5B3C-418B-A1E0-ADB34C478FC6}">
      <dgm:prSet/>
      <dgm:spPr/>
      <dgm:t>
        <a:bodyPr/>
        <a:lstStyle/>
        <a:p>
          <a:r>
            <a:rPr lang="en-ZA" dirty="0"/>
            <a:t> print(i,outcome)</a:t>
          </a:r>
        </a:p>
      </dgm:t>
    </dgm:pt>
    <dgm:pt modelId="{FD8F1B17-5A0E-4930-8A4A-87F904599782}" type="parTrans" cxnId="{3159B266-8A94-42AD-A8AC-676E80682949}">
      <dgm:prSet/>
      <dgm:spPr/>
      <dgm:t>
        <a:bodyPr/>
        <a:lstStyle/>
        <a:p>
          <a:endParaRPr lang="en-ZA"/>
        </a:p>
      </dgm:t>
    </dgm:pt>
    <dgm:pt modelId="{F7727E96-01B0-4B62-8BF8-6E50DAD53337}" type="sibTrans" cxnId="{3159B266-8A94-42AD-A8AC-676E80682949}">
      <dgm:prSet/>
      <dgm:spPr/>
      <dgm:t>
        <a:bodyPr/>
        <a:lstStyle/>
        <a:p>
          <a:endParaRPr lang="en-ZA"/>
        </a:p>
      </dgm:t>
    </dgm:pt>
    <dgm:pt modelId="{3256C932-6F2E-4246-9309-4516300E5747}">
      <dgm:prSet/>
      <dgm:spPr/>
      <dgm:t>
        <a:bodyPr/>
        <a:lstStyle/>
        <a:p>
          <a:r>
            <a:rPr lang="en-US" dirty="0" err="1"/>
            <a:t>bad_outcomes</a:t>
          </a:r>
          <a:r>
            <a:rPr lang="en-US" dirty="0"/>
            <a:t>=set(</a:t>
          </a:r>
          <a:r>
            <a:rPr lang="en-US" dirty="0" err="1"/>
            <a:t>landing_outcomes.keys</a:t>
          </a:r>
          <a:r>
            <a:rPr lang="en-US" dirty="0"/>
            <a:t>()[[1,3,5,6,7]])</a:t>
          </a:r>
          <a:endParaRPr lang="en-ZA" dirty="0"/>
        </a:p>
      </dgm:t>
    </dgm:pt>
    <dgm:pt modelId="{7A8D19F1-4A5B-4E48-B189-3254D28E93FB}" type="parTrans" cxnId="{24DC6B06-6D3E-4518-9516-EC7A4FBE0C00}">
      <dgm:prSet/>
      <dgm:spPr/>
      <dgm:t>
        <a:bodyPr/>
        <a:lstStyle/>
        <a:p>
          <a:endParaRPr lang="en-ZA"/>
        </a:p>
      </dgm:t>
    </dgm:pt>
    <dgm:pt modelId="{A2AB15CC-B923-48CD-AA32-D33BB16E4350}" type="sibTrans" cxnId="{24DC6B06-6D3E-4518-9516-EC7A4FBE0C00}">
      <dgm:prSet/>
      <dgm:spPr/>
      <dgm:t>
        <a:bodyPr/>
        <a:lstStyle/>
        <a:p>
          <a:endParaRPr lang="en-ZA"/>
        </a:p>
      </dgm:t>
    </dgm:pt>
    <dgm:pt modelId="{B6F42449-6F1C-4C8F-A01F-FFE07F412DF5}">
      <dgm:prSet/>
      <dgm:spPr/>
      <dgm:t>
        <a:bodyPr/>
        <a:lstStyle/>
        <a:p>
          <a:r>
            <a:rPr lang="en-ZA" dirty="0"/>
            <a:t>bad_outcomes</a:t>
          </a:r>
        </a:p>
      </dgm:t>
    </dgm:pt>
    <dgm:pt modelId="{368DEFF5-B73F-4812-B374-259B005C2349}" type="parTrans" cxnId="{EA5D7AD7-2271-45E5-9CCC-8CA819721990}">
      <dgm:prSet/>
      <dgm:spPr/>
      <dgm:t>
        <a:bodyPr/>
        <a:lstStyle/>
        <a:p>
          <a:endParaRPr lang="en-ZA"/>
        </a:p>
      </dgm:t>
    </dgm:pt>
    <dgm:pt modelId="{223B1722-67E2-480F-ACDC-BBAB4817F925}" type="sibTrans" cxnId="{EA5D7AD7-2271-45E5-9CCC-8CA819721990}">
      <dgm:prSet/>
      <dgm:spPr/>
      <dgm:t>
        <a:bodyPr/>
        <a:lstStyle/>
        <a:p>
          <a:endParaRPr lang="en-ZA"/>
        </a:p>
      </dgm:t>
    </dgm:pt>
    <dgm:pt modelId="{3C6D8CB7-D609-45EE-884E-9676A7762114}" type="pres">
      <dgm:prSet presAssocID="{25351C4E-E533-4578-9161-1705A13B5484}" presName="linearFlow" presStyleCnt="0">
        <dgm:presLayoutVars>
          <dgm:dir/>
          <dgm:animLvl val="lvl"/>
          <dgm:resizeHandles val="exact"/>
        </dgm:presLayoutVars>
      </dgm:prSet>
      <dgm:spPr/>
    </dgm:pt>
    <dgm:pt modelId="{E5A7C12E-41C0-43EF-9E12-54746D19B424}" type="pres">
      <dgm:prSet presAssocID="{731E61FC-9621-4099-B394-47B4280F9BA1}" presName="composite" presStyleCnt="0"/>
      <dgm:spPr/>
    </dgm:pt>
    <dgm:pt modelId="{CD41B401-5A36-4536-ACC3-DC7539612CBE}" type="pres">
      <dgm:prSet presAssocID="{731E61FC-9621-4099-B394-47B4280F9BA1}" presName="parentText" presStyleLbl="alignNode1" presStyleIdx="0" presStyleCnt="3">
        <dgm:presLayoutVars>
          <dgm:chMax val="1"/>
          <dgm:bulletEnabled val="1"/>
        </dgm:presLayoutVars>
      </dgm:prSet>
      <dgm:spPr/>
    </dgm:pt>
    <dgm:pt modelId="{B7453AA7-D12D-4165-B5A5-F76D2B8F3190}" type="pres">
      <dgm:prSet presAssocID="{731E61FC-9621-4099-B394-47B4280F9BA1}" presName="descendantText" presStyleLbl="alignAcc1" presStyleIdx="0" presStyleCnt="3">
        <dgm:presLayoutVars>
          <dgm:bulletEnabled val="1"/>
        </dgm:presLayoutVars>
      </dgm:prSet>
      <dgm:spPr/>
    </dgm:pt>
    <dgm:pt modelId="{655B5717-61E6-456E-B2D3-A197F8E7E560}" type="pres">
      <dgm:prSet presAssocID="{71702BB2-F2E1-4307-B716-87721067DFAA}" presName="sp" presStyleCnt="0"/>
      <dgm:spPr/>
    </dgm:pt>
    <dgm:pt modelId="{360589C0-6538-4876-B232-4747DDC204E2}" type="pres">
      <dgm:prSet presAssocID="{1DCACB74-3A15-47C3-A50B-6610666AA363}" presName="composite" presStyleCnt="0"/>
      <dgm:spPr/>
    </dgm:pt>
    <dgm:pt modelId="{20600DB4-A0DD-4AD0-9548-D1026082CF8E}" type="pres">
      <dgm:prSet presAssocID="{1DCACB74-3A15-47C3-A50B-6610666AA363}" presName="parentText" presStyleLbl="alignNode1" presStyleIdx="1" presStyleCnt="3">
        <dgm:presLayoutVars>
          <dgm:chMax val="1"/>
          <dgm:bulletEnabled val="1"/>
        </dgm:presLayoutVars>
      </dgm:prSet>
      <dgm:spPr/>
    </dgm:pt>
    <dgm:pt modelId="{FBF9A6B2-9154-4457-8C3C-D2C32FA2A0D8}" type="pres">
      <dgm:prSet presAssocID="{1DCACB74-3A15-47C3-A50B-6610666AA363}" presName="descendantText" presStyleLbl="alignAcc1" presStyleIdx="1" presStyleCnt="3">
        <dgm:presLayoutVars>
          <dgm:bulletEnabled val="1"/>
        </dgm:presLayoutVars>
      </dgm:prSet>
      <dgm:spPr/>
    </dgm:pt>
    <dgm:pt modelId="{8DF2C4DF-8B2C-4F46-A12F-7F404DF2BC25}" type="pres">
      <dgm:prSet presAssocID="{65FAD069-F4DC-420D-BC68-B88BF670AA35}" presName="sp" presStyleCnt="0"/>
      <dgm:spPr/>
    </dgm:pt>
    <dgm:pt modelId="{92F89BC1-ADA4-4C62-88E4-F810FC8913F2}" type="pres">
      <dgm:prSet presAssocID="{B8F6B7CE-9712-4979-8D9A-6A4088C38920}" presName="composite" presStyleCnt="0"/>
      <dgm:spPr/>
    </dgm:pt>
    <dgm:pt modelId="{2C2F634B-3836-4ED1-8EDB-AA486036F4EC}" type="pres">
      <dgm:prSet presAssocID="{B8F6B7CE-9712-4979-8D9A-6A4088C38920}" presName="parentText" presStyleLbl="alignNode1" presStyleIdx="2" presStyleCnt="3">
        <dgm:presLayoutVars>
          <dgm:chMax val="1"/>
          <dgm:bulletEnabled val="1"/>
        </dgm:presLayoutVars>
      </dgm:prSet>
      <dgm:spPr/>
    </dgm:pt>
    <dgm:pt modelId="{0F5465D9-8532-40AC-9033-BA6C075F5C19}" type="pres">
      <dgm:prSet presAssocID="{B8F6B7CE-9712-4979-8D9A-6A4088C38920}" presName="descendantText" presStyleLbl="alignAcc1" presStyleIdx="2" presStyleCnt="3">
        <dgm:presLayoutVars>
          <dgm:bulletEnabled val="1"/>
        </dgm:presLayoutVars>
      </dgm:prSet>
      <dgm:spPr/>
    </dgm:pt>
  </dgm:ptLst>
  <dgm:cxnLst>
    <dgm:cxn modelId="{24DC6B06-6D3E-4518-9516-EC7A4FBE0C00}" srcId="{B8F6B7CE-9712-4979-8D9A-6A4088C38920}" destId="{3256C932-6F2E-4246-9309-4516300E5747}" srcOrd="4" destOrd="0" parTransId="{7A8D19F1-4A5B-4E48-B189-3254D28E93FB}" sibTransId="{A2AB15CC-B923-48CD-AA32-D33BB16E4350}"/>
    <dgm:cxn modelId="{64E9FD09-A96A-4D26-A635-747E44869352}" srcId="{1DCACB74-3A15-47C3-A50B-6610666AA363}" destId="{9A1D1D45-0627-42DD-9A4F-7D681DC540E4}" srcOrd="0" destOrd="0" parTransId="{BD2C4EBE-684B-4996-80BB-189B2FED53D2}" sibTransId="{EA994F97-93E9-4A73-84EC-EA4DB2F5E8CC}"/>
    <dgm:cxn modelId="{20726E12-F039-4777-9E49-AB3C4155945C}" type="presOf" srcId="{25351C4E-E533-4578-9161-1705A13B5484}" destId="{3C6D8CB7-D609-45EE-884E-9676A7762114}" srcOrd="0" destOrd="0" presId="urn:microsoft.com/office/officeart/2005/8/layout/chevron2"/>
    <dgm:cxn modelId="{7EE9B916-0DA7-4EFF-A6B8-1EFF676F9031}" type="presOf" srcId="{9A1D1D45-0627-42DD-9A4F-7D681DC540E4}" destId="{FBF9A6B2-9154-4457-8C3C-D2C32FA2A0D8}" srcOrd="0" destOrd="0" presId="urn:microsoft.com/office/officeart/2005/8/layout/chevron2"/>
    <dgm:cxn modelId="{69C1EC19-1505-46FF-914D-ACDEF9EF8370}" srcId="{731E61FC-9621-4099-B394-47B4280F9BA1}" destId="{2A0856BC-B757-4793-BFA3-FBF4D15FD131}" srcOrd="1" destOrd="0" parTransId="{297CAF23-F813-4A9D-BF50-AC3E86E50C05}" sibTransId="{CA214569-A9A6-4F5E-830A-064D83063C83}"/>
    <dgm:cxn modelId="{50DCEB24-5FB9-4BE0-AE8B-70901F552A44}" type="presOf" srcId="{731E61FC-9621-4099-B394-47B4280F9BA1}" destId="{CD41B401-5A36-4536-ACC3-DC7539612CBE}" srcOrd="0" destOrd="0" presId="urn:microsoft.com/office/officeart/2005/8/layout/chevron2"/>
    <dgm:cxn modelId="{9F657C29-FD4F-4288-AAF8-0B03BB89E2F3}" type="presOf" srcId="{7ECFF2AE-E4ED-4844-8FA6-251EB807B59D}" destId="{FBF9A6B2-9154-4457-8C3C-D2C32FA2A0D8}" srcOrd="0" destOrd="1" presId="urn:microsoft.com/office/officeart/2005/8/layout/chevron2"/>
    <dgm:cxn modelId="{8DCF783C-2AA8-4258-8665-5D5225DA1FBE}" srcId="{25351C4E-E533-4578-9161-1705A13B5484}" destId="{B8F6B7CE-9712-4979-8D9A-6A4088C38920}" srcOrd="2" destOrd="0" parTransId="{43C807B7-A54C-4388-BF33-E27340F8B9E3}" sibTransId="{6F1919CB-E684-427B-9E53-4F4E25062716}"/>
    <dgm:cxn modelId="{8E9DD03E-A7CE-4C29-8FAC-08D5A2F18F32}" type="presOf" srcId="{E6790D6B-7C3A-4C90-AFCF-D9CFBD2F5415}" destId="{0F5465D9-8532-40AC-9033-BA6C075F5C19}" srcOrd="0" destOrd="2" presId="urn:microsoft.com/office/officeart/2005/8/layout/chevron2"/>
    <dgm:cxn modelId="{3159B266-8A94-42AD-A8AC-676E80682949}" srcId="{B8F6B7CE-9712-4979-8D9A-6A4088C38920}" destId="{5EC2BCAB-5B3C-418B-A1E0-ADB34C478FC6}" srcOrd="3" destOrd="0" parTransId="{FD8F1B17-5A0E-4930-8A4A-87F904599782}" sibTransId="{F7727E96-01B0-4B62-8BF8-6E50DAD53337}"/>
    <dgm:cxn modelId="{9BB8A549-C722-4440-843D-BCD93F754496}" type="presOf" srcId="{217D603A-A61C-444E-B281-4C9534AA2363}" destId="{0F5465D9-8532-40AC-9033-BA6C075F5C19}" srcOrd="0" destOrd="0" presId="urn:microsoft.com/office/officeart/2005/8/layout/chevron2"/>
    <dgm:cxn modelId="{68BB254B-4DD1-4855-96E6-DD64E89E369F}" type="presOf" srcId="{5EC2BCAB-5B3C-418B-A1E0-ADB34C478FC6}" destId="{0F5465D9-8532-40AC-9033-BA6C075F5C19}" srcOrd="0" destOrd="3" presId="urn:microsoft.com/office/officeart/2005/8/layout/chevron2"/>
    <dgm:cxn modelId="{4451ED51-AC40-49B2-BC26-84192DDBB6E1}" srcId="{731E61FC-9621-4099-B394-47B4280F9BA1}" destId="{80DB3A6E-46EE-4855-9CEC-266F13FCDBC3}" srcOrd="0" destOrd="0" parTransId="{50B7A863-467F-41AD-9155-2AD6959DA6BA}" sibTransId="{4094088E-4B10-443D-8286-4E3F0FAD3142}"/>
    <dgm:cxn modelId="{CD9F3273-8700-49E0-A814-6177849495CD}" srcId="{B8F6B7CE-9712-4979-8D9A-6A4088C38920}" destId="{7E297DAC-489D-41E7-90CF-82BE8052B634}" srcOrd="1" destOrd="0" parTransId="{B1EC08EC-C8C7-44FA-A909-C6A2CAD0DA56}" sibTransId="{390A7D82-555C-4FF4-9596-4C2EE5425130}"/>
    <dgm:cxn modelId="{A6B77A73-E3BC-469F-8E0F-AA8AA928B147}" type="presOf" srcId="{2A0856BC-B757-4793-BFA3-FBF4D15FD131}" destId="{B7453AA7-D12D-4165-B5A5-F76D2B8F3190}" srcOrd="0" destOrd="1" presId="urn:microsoft.com/office/officeart/2005/8/layout/chevron2"/>
    <dgm:cxn modelId="{5C4D4C5A-9565-487F-BF1E-BE126A91FB3E}" srcId="{25351C4E-E533-4578-9161-1705A13B5484}" destId="{731E61FC-9621-4099-B394-47B4280F9BA1}" srcOrd="0" destOrd="0" parTransId="{606222AE-2B70-4B9F-81D1-9E9ED8C7389A}" sibTransId="{71702BB2-F2E1-4307-B716-87721067DFAA}"/>
    <dgm:cxn modelId="{BA684FA6-6AFF-4851-8E37-FAD96B55CB33}" type="presOf" srcId="{1DCACB74-3A15-47C3-A50B-6610666AA363}" destId="{20600DB4-A0DD-4AD0-9548-D1026082CF8E}" srcOrd="0" destOrd="0" presId="urn:microsoft.com/office/officeart/2005/8/layout/chevron2"/>
    <dgm:cxn modelId="{4335D5A7-D789-4443-A0CA-848C2F5FE22E}" srcId="{25351C4E-E533-4578-9161-1705A13B5484}" destId="{1DCACB74-3A15-47C3-A50B-6610666AA363}" srcOrd="1" destOrd="0" parTransId="{4E9A9C87-A869-46A0-A7E6-0C1C1B8F7E73}" sibTransId="{65FAD069-F4DC-420D-BC68-B88BF670AA35}"/>
    <dgm:cxn modelId="{3E0D43B5-7BEC-4779-B1D8-7481DE15C87F}" type="presOf" srcId="{3256C932-6F2E-4246-9309-4516300E5747}" destId="{0F5465D9-8532-40AC-9033-BA6C075F5C19}" srcOrd="0" destOrd="4" presId="urn:microsoft.com/office/officeart/2005/8/layout/chevron2"/>
    <dgm:cxn modelId="{1C326EBA-623F-4AFA-8720-F04D807A248F}" type="presOf" srcId="{B6F42449-6F1C-4C8F-A01F-FFE07F412DF5}" destId="{0F5465D9-8532-40AC-9033-BA6C075F5C19}" srcOrd="0" destOrd="5" presId="urn:microsoft.com/office/officeart/2005/8/layout/chevron2"/>
    <dgm:cxn modelId="{DEFE20BE-A8F0-4615-A100-AEB299C84421}" srcId="{B8F6B7CE-9712-4979-8D9A-6A4088C38920}" destId="{217D603A-A61C-444E-B281-4C9534AA2363}" srcOrd="0" destOrd="0" parTransId="{97507821-8761-4499-9BC5-7481F8D57AC5}" sibTransId="{66497D0D-E298-4696-9890-6041636C7810}"/>
    <dgm:cxn modelId="{24F913C8-F548-48B7-8B3D-8CADAFEC5C25}" type="presOf" srcId="{7E297DAC-489D-41E7-90CF-82BE8052B634}" destId="{0F5465D9-8532-40AC-9033-BA6C075F5C19}" srcOrd="0" destOrd="1" presId="urn:microsoft.com/office/officeart/2005/8/layout/chevron2"/>
    <dgm:cxn modelId="{3BE933D6-2930-4C6A-BD7E-2BA980F36050}" type="presOf" srcId="{80DB3A6E-46EE-4855-9CEC-266F13FCDBC3}" destId="{B7453AA7-D12D-4165-B5A5-F76D2B8F3190}" srcOrd="0" destOrd="0" presId="urn:microsoft.com/office/officeart/2005/8/layout/chevron2"/>
    <dgm:cxn modelId="{EA5D7AD7-2271-45E5-9CCC-8CA819721990}" srcId="{B8F6B7CE-9712-4979-8D9A-6A4088C38920}" destId="{B6F42449-6F1C-4C8F-A01F-FFE07F412DF5}" srcOrd="5" destOrd="0" parTransId="{368DEFF5-B73F-4812-B374-259B005C2349}" sibTransId="{223B1722-67E2-480F-ACDC-BBAB4817F925}"/>
    <dgm:cxn modelId="{3F3BEFD9-6874-4862-AD7B-C3D0FDCF8D75}" srcId="{1DCACB74-3A15-47C3-A50B-6610666AA363}" destId="{7ECFF2AE-E4ED-4844-8FA6-251EB807B59D}" srcOrd="1" destOrd="0" parTransId="{B392B9D3-1BD3-4F07-9173-D27F27DAB29A}" sibTransId="{CA9C27DF-A03E-4448-9BDD-F421EE055949}"/>
    <dgm:cxn modelId="{504175DE-298D-4195-81E3-3D9B4480A9EB}" type="presOf" srcId="{B8F6B7CE-9712-4979-8D9A-6A4088C38920}" destId="{2C2F634B-3836-4ED1-8EDB-AA486036F4EC}" srcOrd="0" destOrd="0" presId="urn:microsoft.com/office/officeart/2005/8/layout/chevron2"/>
    <dgm:cxn modelId="{F92D3CF9-CD76-47CE-B7EC-4AE8EDFCE938}" srcId="{B8F6B7CE-9712-4979-8D9A-6A4088C38920}" destId="{E6790D6B-7C3A-4C90-AFCF-D9CFBD2F5415}" srcOrd="2" destOrd="0" parTransId="{2C6F73CA-AE76-47E4-8BCB-D908855D405F}" sibTransId="{30B3FEC5-6B14-436D-98B3-09DF3782A204}"/>
    <dgm:cxn modelId="{89FAB8E1-3BF5-4C7C-9D35-4FA9260044E4}" type="presParOf" srcId="{3C6D8CB7-D609-45EE-884E-9676A7762114}" destId="{E5A7C12E-41C0-43EF-9E12-54746D19B424}" srcOrd="0" destOrd="0" presId="urn:microsoft.com/office/officeart/2005/8/layout/chevron2"/>
    <dgm:cxn modelId="{FA8D6733-BE4D-4FFB-90DE-CF6636002FB4}" type="presParOf" srcId="{E5A7C12E-41C0-43EF-9E12-54746D19B424}" destId="{CD41B401-5A36-4536-ACC3-DC7539612CBE}" srcOrd="0" destOrd="0" presId="urn:microsoft.com/office/officeart/2005/8/layout/chevron2"/>
    <dgm:cxn modelId="{7A8DB1C2-F4AA-4581-B914-6C698373DA38}" type="presParOf" srcId="{E5A7C12E-41C0-43EF-9E12-54746D19B424}" destId="{B7453AA7-D12D-4165-B5A5-F76D2B8F3190}" srcOrd="1" destOrd="0" presId="urn:microsoft.com/office/officeart/2005/8/layout/chevron2"/>
    <dgm:cxn modelId="{92810889-218A-4030-8465-31A7DFD48998}" type="presParOf" srcId="{3C6D8CB7-D609-45EE-884E-9676A7762114}" destId="{655B5717-61E6-456E-B2D3-A197F8E7E560}" srcOrd="1" destOrd="0" presId="urn:microsoft.com/office/officeart/2005/8/layout/chevron2"/>
    <dgm:cxn modelId="{2450717A-285E-49CC-9C61-954F05AADF96}" type="presParOf" srcId="{3C6D8CB7-D609-45EE-884E-9676A7762114}" destId="{360589C0-6538-4876-B232-4747DDC204E2}" srcOrd="2" destOrd="0" presId="urn:microsoft.com/office/officeart/2005/8/layout/chevron2"/>
    <dgm:cxn modelId="{D6F81119-6DE1-43AA-9A21-5CD4F7BF2530}" type="presParOf" srcId="{360589C0-6538-4876-B232-4747DDC204E2}" destId="{20600DB4-A0DD-4AD0-9548-D1026082CF8E}" srcOrd="0" destOrd="0" presId="urn:microsoft.com/office/officeart/2005/8/layout/chevron2"/>
    <dgm:cxn modelId="{BAE0A8F2-DCBB-4A32-B95D-8818800FDCB4}" type="presParOf" srcId="{360589C0-6538-4876-B232-4747DDC204E2}" destId="{FBF9A6B2-9154-4457-8C3C-D2C32FA2A0D8}" srcOrd="1" destOrd="0" presId="urn:microsoft.com/office/officeart/2005/8/layout/chevron2"/>
    <dgm:cxn modelId="{160D89F8-2463-4FC1-843C-2385ED73CA3C}" type="presParOf" srcId="{3C6D8CB7-D609-45EE-884E-9676A7762114}" destId="{8DF2C4DF-8B2C-4F46-A12F-7F404DF2BC25}" srcOrd="3" destOrd="0" presId="urn:microsoft.com/office/officeart/2005/8/layout/chevron2"/>
    <dgm:cxn modelId="{6D498E20-F303-4083-A7B9-007E63198855}" type="presParOf" srcId="{3C6D8CB7-D609-45EE-884E-9676A7762114}" destId="{92F89BC1-ADA4-4C62-88E4-F810FC8913F2}" srcOrd="4" destOrd="0" presId="urn:microsoft.com/office/officeart/2005/8/layout/chevron2"/>
    <dgm:cxn modelId="{D7E3DB02-7705-47B6-81CC-D17677B7A822}" type="presParOf" srcId="{92F89BC1-ADA4-4C62-88E4-F810FC8913F2}" destId="{2C2F634B-3836-4ED1-8EDB-AA486036F4EC}" srcOrd="0" destOrd="0" presId="urn:microsoft.com/office/officeart/2005/8/layout/chevron2"/>
    <dgm:cxn modelId="{A4B57A44-98B0-4884-AC3A-4EDD50A81F79}" type="presParOf" srcId="{92F89BC1-ADA4-4C62-88E4-F810FC8913F2}" destId="{0F5465D9-8532-40AC-9033-BA6C075F5C1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7B2E3D-8469-4ADF-B279-492035F4A9E0}"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ZA"/>
        </a:p>
      </dgm:t>
    </dgm:pt>
    <dgm:pt modelId="{83EFAE1B-6F04-4EE0-A3BC-B8937C101B56}">
      <dgm:prSet phldrT="[Text]"/>
      <dgm:spPr/>
      <dgm:t>
        <a:bodyPr/>
        <a:lstStyle/>
        <a:p>
          <a:r>
            <a:rPr lang="en-US"/>
            <a:t>Set up the feature matrix (X) and target array (y)</a:t>
          </a:r>
          <a:endParaRPr lang="en-ZA"/>
        </a:p>
      </dgm:t>
    </dgm:pt>
    <dgm:pt modelId="{5EC7AF5D-D236-442B-8B6C-0AAC0D523298}" type="parTrans" cxnId="{27A52801-EFF8-4404-BBB7-57BC1910E07E}">
      <dgm:prSet/>
      <dgm:spPr/>
      <dgm:t>
        <a:bodyPr/>
        <a:lstStyle/>
        <a:p>
          <a:endParaRPr lang="en-ZA"/>
        </a:p>
      </dgm:t>
    </dgm:pt>
    <dgm:pt modelId="{A484039F-4CD2-4657-9127-013AA6C78109}" type="sibTrans" cxnId="{27A52801-EFF8-4404-BBB7-57BC1910E07E}">
      <dgm:prSet/>
      <dgm:spPr/>
      <dgm:t>
        <a:bodyPr/>
        <a:lstStyle/>
        <a:p>
          <a:endParaRPr lang="en-ZA"/>
        </a:p>
      </dgm:t>
    </dgm:pt>
    <dgm:pt modelId="{30A07C8F-91A3-47A4-978D-EAC4FBC4E5AB}">
      <dgm:prSet phldrT="[Text]"/>
      <dgm:spPr/>
      <dgm:t>
        <a:bodyPr/>
        <a:lstStyle/>
        <a:p>
          <a:r>
            <a:rPr lang="en-US" dirty="0"/>
            <a:t>Split the data into a training set and testing set using the </a:t>
          </a:r>
          <a:r>
            <a:rPr lang="en-US" dirty="0" err="1"/>
            <a:t>Test_train_split</a:t>
          </a:r>
          <a:r>
            <a:rPr lang="en-US" dirty="0"/>
            <a:t> method</a:t>
          </a:r>
          <a:endParaRPr lang="en-ZA" dirty="0"/>
        </a:p>
      </dgm:t>
    </dgm:pt>
    <dgm:pt modelId="{9EBE15ED-E008-47B3-8547-04CF68E107E0}" type="parTrans" cxnId="{2BF161E0-B8B2-4083-A33B-23B655568397}">
      <dgm:prSet/>
      <dgm:spPr/>
      <dgm:t>
        <a:bodyPr/>
        <a:lstStyle/>
        <a:p>
          <a:endParaRPr lang="en-ZA"/>
        </a:p>
      </dgm:t>
    </dgm:pt>
    <dgm:pt modelId="{C4FFA0A7-20B7-4B1E-B227-FD894767353A}" type="sibTrans" cxnId="{2BF161E0-B8B2-4083-A33B-23B655568397}">
      <dgm:prSet/>
      <dgm:spPr/>
      <dgm:t>
        <a:bodyPr/>
        <a:lstStyle/>
        <a:p>
          <a:endParaRPr lang="en-ZA"/>
        </a:p>
      </dgm:t>
    </dgm:pt>
    <dgm:pt modelId="{C9D898CC-A0E3-4246-BAEB-75AF002918D2}">
      <dgm:prSet phldrT="[Text]"/>
      <dgm:spPr/>
      <dgm:t>
        <a:bodyPr/>
        <a:lstStyle/>
        <a:p>
          <a:r>
            <a:rPr lang="en-US" dirty="0"/>
            <a:t>Initialize the selected model and perform a </a:t>
          </a:r>
          <a:r>
            <a:rPr lang="en-US" dirty="0" err="1"/>
            <a:t>GridsearchCV</a:t>
          </a:r>
          <a:r>
            <a:rPr lang="en-US" dirty="0"/>
            <a:t> using the training set to determine the best hyperparameters.</a:t>
          </a:r>
          <a:endParaRPr lang="en-ZA" dirty="0"/>
        </a:p>
      </dgm:t>
    </dgm:pt>
    <dgm:pt modelId="{E8B10E7E-333F-4949-8D57-B8DBF23C542C}" type="parTrans" cxnId="{7BB72330-716E-4459-905C-E37A94917DC3}">
      <dgm:prSet/>
      <dgm:spPr/>
      <dgm:t>
        <a:bodyPr/>
        <a:lstStyle/>
        <a:p>
          <a:endParaRPr lang="en-ZA"/>
        </a:p>
      </dgm:t>
    </dgm:pt>
    <dgm:pt modelId="{45701C28-FF9A-4BB0-9C92-D01893720939}" type="sibTrans" cxnId="{7BB72330-716E-4459-905C-E37A94917DC3}">
      <dgm:prSet/>
      <dgm:spPr/>
      <dgm:t>
        <a:bodyPr/>
        <a:lstStyle/>
        <a:p>
          <a:endParaRPr lang="en-ZA"/>
        </a:p>
      </dgm:t>
    </dgm:pt>
    <dgm:pt modelId="{BD417571-FDC7-410F-A69C-759DDB9B200D}">
      <dgm:prSet phldrT="[Text]"/>
      <dgm:spPr/>
      <dgm:t>
        <a:bodyPr/>
        <a:lstStyle/>
        <a:p>
          <a:r>
            <a:rPr lang="en-US" dirty="0"/>
            <a:t>Evaluate the accuracy of the </a:t>
          </a:r>
          <a:r>
            <a:rPr lang="en-US" dirty="0" err="1"/>
            <a:t>the</a:t>
          </a:r>
          <a:r>
            <a:rPr lang="en-US" dirty="0"/>
            <a:t> </a:t>
          </a:r>
          <a:r>
            <a:rPr lang="en-US"/>
            <a:t>model on the test data using the Score method </a:t>
          </a:r>
          <a:endParaRPr lang="en-ZA"/>
        </a:p>
      </dgm:t>
    </dgm:pt>
    <dgm:pt modelId="{B7A34524-6B6F-4380-A562-58A84DDF78A6}" type="parTrans" cxnId="{3A025E0D-021A-4FDA-87D5-FEEDADD1EADD}">
      <dgm:prSet/>
      <dgm:spPr/>
      <dgm:t>
        <a:bodyPr/>
        <a:lstStyle/>
        <a:p>
          <a:endParaRPr lang="en-ZA"/>
        </a:p>
      </dgm:t>
    </dgm:pt>
    <dgm:pt modelId="{C3CAEAFE-CABD-42A2-8227-2E0BD3A1E393}" type="sibTrans" cxnId="{3A025E0D-021A-4FDA-87D5-FEEDADD1EADD}">
      <dgm:prSet/>
      <dgm:spPr/>
      <dgm:t>
        <a:bodyPr/>
        <a:lstStyle/>
        <a:p>
          <a:endParaRPr lang="en-ZA"/>
        </a:p>
      </dgm:t>
    </dgm:pt>
    <dgm:pt modelId="{696DDD4A-0C47-47E2-B553-07052F2ECE72}" type="pres">
      <dgm:prSet presAssocID="{D57B2E3D-8469-4ADF-B279-492035F4A9E0}" presName="Name0" presStyleCnt="0">
        <dgm:presLayoutVars>
          <dgm:dir/>
          <dgm:resizeHandles val="exact"/>
        </dgm:presLayoutVars>
      </dgm:prSet>
      <dgm:spPr/>
    </dgm:pt>
    <dgm:pt modelId="{77373750-62EA-4E50-9C27-8B335052A4B7}" type="pres">
      <dgm:prSet presAssocID="{83EFAE1B-6F04-4EE0-A3BC-B8937C101B56}" presName="node" presStyleLbl="node1" presStyleIdx="0" presStyleCnt="4">
        <dgm:presLayoutVars>
          <dgm:bulletEnabled val="1"/>
        </dgm:presLayoutVars>
      </dgm:prSet>
      <dgm:spPr/>
    </dgm:pt>
    <dgm:pt modelId="{83A396B8-0EAD-4329-BDB5-070DE61A49D8}" type="pres">
      <dgm:prSet presAssocID="{A484039F-4CD2-4657-9127-013AA6C78109}" presName="sibTrans" presStyleLbl="sibTrans1D1" presStyleIdx="0" presStyleCnt="3"/>
      <dgm:spPr/>
    </dgm:pt>
    <dgm:pt modelId="{3CDD40B1-0E50-41F2-93F3-DB6E1E5E8AFB}" type="pres">
      <dgm:prSet presAssocID="{A484039F-4CD2-4657-9127-013AA6C78109}" presName="connectorText" presStyleLbl="sibTrans1D1" presStyleIdx="0" presStyleCnt="3"/>
      <dgm:spPr/>
    </dgm:pt>
    <dgm:pt modelId="{41147BC4-4B40-448D-986F-97831B91DE50}" type="pres">
      <dgm:prSet presAssocID="{30A07C8F-91A3-47A4-978D-EAC4FBC4E5AB}" presName="node" presStyleLbl="node1" presStyleIdx="1" presStyleCnt="4">
        <dgm:presLayoutVars>
          <dgm:bulletEnabled val="1"/>
        </dgm:presLayoutVars>
      </dgm:prSet>
      <dgm:spPr/>
    </dgm:pt>
    <dgm:pt modelId="{F11B808B-6B69-4150-8FC2-CB57945DA0CB}" type="pres">
      <dgm:prSet presAssocID="{C4FFA0A7-20B7-4B1E-B227-FD894767353A}" presName="sibTrans" presStyleLbl="sibTrans1D1" presStyleIdx="1" presStyleCnt="3"/>
      <dgm:spPr/>
    </dgm:pt>
    <dgm:pt modelId="{80BB57E5-94AC-420F-93C9-3BA2BCE5BA1B}" type="pres">
      <dgm:prSet presAssocID="{C4FFA0A7-20B7-4B1E-B227-FD894767353A}" presName="connectorText" presStyleLbl="sibTrans1D1" presStyleIdx="1" presStyleCnt="3"/>
      <dgm:spPr/>
    </dgm:pt>
    <dgm:pt modelId="{A31F50B8-1E95-454E-BE12-A65229B8680E}" type="pres">
      <dgm:prSet presAssocID="{C9D898CC-A0E3-4246-BAEB-75AF002918D2}" presName="node" presStyleLbl="node1" presStyleIdx="2" presStyleCnt="4">
        <dgm:presLayoutVars>
          <dgm:bulletEnabled val="1"/>
        </dgm:presLayoutVars>
      </dgm:prSet>
      <dgm:spPr/>
    </dgm:pt>
    <dgm:pt modelId="{7368B81B-A6E2-4FEA-93DF-2EBA1CC72BCC}" type="pres">
      <dgm:prSet presAssocID="{45701C28-FF9A-4BB0-9C92-D01893720939}" presName="sibTrans" presStyleLbl="sibTrans1D1" presStyleIdx="2" presStyleCnt="3"/>
      <dgm:spPr/>
    </dgm:pt>
    <dgm:pt modelId="{7E1BCC99-190B-4C78-B840-2A1F0439D86B}" type="pres">
      <dgm:prSet presAssocID="{45701C28-FF9A-4BB0-9C92-D01893720939}" presName="connectorText" presStyleLbl="sibTrans1D1" presStyleIdx="2" presStyleCnt="3"/>
      <dgm:spPr/>
    </dgm:pt>
    <dgm:pt modelId="{B812579B-53E4-4248-9E33-018F4032DC81}" type="pres">
      <dgm:prSet presAssocID="{BD417571-FDC7-410F-A69C-759DDB9B200D}" presName="node" presStyleLbl="node1" presStyleIdx="3" presStyleCnt="4">
        <dgm:presLayoutVars>
          <dgm:bulletEnabled val="1"/>
        </dgm:presLayoutVars>
      </dgm:prSet>
      <dgm:spPr/>
    </dgm:pt>
  </dgm:ptLst>
  <dgm:cxnLst>
    <dgm:cxn modelId="{27A52801-EFF8-4404-BBB7-57BC1910E07E}" srcId="{D57B2E3D-8469-4ADF-B279-492035F4A9E0}" destId="{83EFAE1B-6F04-4EE0-A3BC-B8937C101B56}" srcOrd="0" destOrd="0" parTransId="{5EC7AF5D-D236-442B-8B6C-0AAC0D523298}" sibTransId="{A484039F-4CD2-4657-9127-013AA6C78109}"/>
    <dgm:cxn modelId="{F3E1E103-17BF-4E79-B6A1-B59E31A9542E}" type="presOf" srcId="{A484039F-4CD2-4657-9127-013AA6C78109}" destId="{83A396B8-0EAD-4329-BDB5-070DE61A49D8}" srcOrd="0" destOrd="0" presId="urn:microsoft.com/office/officeart/2016/7/layout/RepeatingBendingProcessNew"/>
    <dgm:cxn modelId="{3A025E0D-021A-4FDA-87D5-FEEDADD1EADD}" srcId="{D57B2E3D-8469-4ADF-B279-492035F4A9E0}" destId="{BD417571-FDC7-410F-A69C-759DDB9B200D}" srcOrd="3" destOrd="0" parTransId="{B7A34524-6B6F-4380-A562-58A84DDF78A6}" sibTransId="{C3CAEAFE-CABD-42A2-8227-2E0BD3A1E393}"/>
    <dgm:cxn modelId="{3C71F61C-9771-4CE9-8F32-37877124B20E}" type="presOf" srcId="{C4FFA0A7-20B7-4B1E-B227-FD894767353A}" destId="{F11B808B-6B69-4150-8FC2-CB57945DA0CB}" srcOrd="0" destOrd="0" presId="urn:microsoft.com/office/officeart/2016/7/layout/RepeatingBendingProcessNew"/>
    <dgm:cxn modelId="{7BB72330-716E-4459-905C-E37A94917DC3}" srcId="{D57B2E3D-8469-4ADF-B279-492035F4A9E0}" destId="{C9D898CC-A0E3-4246-BAEB-75AF002918D2}" srcOrd="2" destOrd="0" parTransId="{E8B10E7E-333F-4949-8D57-B8DBF23C542C}" sibTransId="{45701C28-FF9A-4BB0-9C92-D01893720939}"/>
    <dgm:cxn modelId="{37F1CE38-0370-4E9B-8B70-8549461A9894}" type="presOf" srcId="{83EFAE1B-6F04-4EE0-A3BC-B8937C101B56}" destId="{77373750-62EA-4E50-9C27-8B335052A4B7}" srcOrd="0" destOrd="0" presId="urn:microsoft.com/office/officeart/2016/7/layout/RepeatingBendingProcessNew"/>
    <dgm:cxn modelId="{0C9F355C-BF9E-43E5-A11B-D2FF2F8A08E2}" type="presOf" srcId="{A484039F-4CD2-4657-9127-013AA6C78109}" destId="{3CDD40B1-0E50-41F2-93F3-DB6E1E5E8AFB}" srcOrd="1" destOrd="0" presId="urn:microsoft.com/office/officeart/2016/7/layout/RepeatingBendingProcessNew"/>
    <dgm:cxn modelId="{876C7B80-6D65-41AE-99A0-A6F96D1DFCA8}" type="presOf" srcId="{45701C28-FF9A-4BB0-9C92-D01893720939}" destId="{7E1BCC99-190B-4C78-B840-2A1F0439D86B}" srcOrd="1" destOrd="0" presId="urn:microsoft.com/office/officeart/2016/7/layout/RepeatingBendingProcessNew"/>
    <dgm:cxn modelId="{976D3785-4630-4AB6-B50B-63191CAB6BCD}" type="presOf" srcId="{D57B2E3D-8469-4ADF-B279-492035F4A9E0}" destId="{696DDD4A-0C47-47E2-B553-07052F2ECE72}" srcOrd="0" destOrd="0" presId="urn:microsoft.com/office/officeart/2016/7/layout/RepeatingBendingProcessNew"/>
    <dgm:cxn modelId="{4D42608F-BE23-487F-A382-0A1EE0C3111A}" type="presOf" srcId="{45701C28-FF9A-4BB0-9C92-D01893720939}" destId="{7368B81B-A6E2-4FEA-93DF-2EBA1CC72BCC}" srcOrd="0" destOrd="0" presId="urn:microsoft.com/office/officeart/2016/7/layout/RepeatingBendingProcessNew"/>
    <dgm:cxn modelId="{F87AFBB8-ECB8-49AD-98AB-8299AB32BCD0}" type="presOf" srcId="{C4FFA0A7-20B7-4B1E-B227-FD894767353A}" destId="{80BB57E5-94AC-420F-93C9-3BA2BCE5BA1B}" srcOrd="1" destOrd="0" presId="urn:microsoft.com/office/officeart/2016/7/layout/RepeatingBendingProcessNew"/>
    <dgm:cxn modelId="{5FD2FBC6-0E9B-49AE-9BEE-275DA89C66B7}" type="presOf" srcId="{30A07C8F-91A3-47A4-978D-EAC4FBC4E5AB}" destId="{41147BC4-4B40-448D-986F-97831B91DE50}" srcOrd="0" destOrd="0" presId="urn:microsoft.com/office/officeart/2016/7/layout/RepeatingBendingProcessNew"/>
    <dgm:cxn modelId="{5B46A2D0-45D0-49C3-AC31-BD749C1E1047}" type="presOf" srcId="{C9D898CC-A0E3-4246-BAEB-75AF002918D2}" destId="{A31F50B8-1E95-454E-BE12-A65229B8680E}" srcOrd="0" destOrd="0" presId="urn:microsoft.com/office/officeart/2016/7/layout/RepeatingBendingProcessNew"/>
    <dgm:cxn modelId="{9B16D0DF-9744-407E-A5AC-83A371909F33}" type="presOf" srcId="{BD417571-FDC7-410F-A69C-759DDB9B200D}" destId="{B812579B-53E4-4248-9E33-018F4032DC81}" srcOrd="0" destOrd="0" presId="urn:microsoft.com/office/officeart/2016/7/layout/RepeatingBendingProcessNew"/>
    <dgm:cxn modelId="{2BF161E0-B8B2-4083-A33B-23B655568397}" srcId="{D57B2E3D-8469-4ADF-B279-492035F4A9E0}" destId="{30A07C8F-91A3-47A4-978D-EAC4FBC4E5AB}" srcOrd="1" destOrd="0" parTransId="{9EBE15ED-E008-47B3-8547-04CF68E107E0}" sibTransId="{C4FFA0A7-20B7-4B1E-B227-FD894767353A}"/>
    <dgm:cxn modelId="{ECF5830E-B613-4A61-9759-04351A0AE9FB}" type="presParOf" srcId="{696DDD4A-0C47-47E2-B553-07052F2ECE72}" destId="{77373750-62EA-4E50-9C27-8B335052A4B7}" srcOrd="0" destOrd="0" presId="urn:microsoft.com/office/officeart/2016/7/layout/RepeatingBendingProcessNew"/>
    <dgm:cxn modelId="{6AC5986D-DA28-4324-9ED5-128D12C64976}" type="presParOf" srcId="{696DDD4A-0C47-47E2-B553-07052F2ECE72}" destId="{83A396B8-0EAD-4329-BDB5-070DE61A49D8}" srcOrd="1" destOrd="0" presId="urn:microsoft.com/office/officeart/2016/7/layout/RepeatingBendingProcessNew"/>
    <dgm:cxn modelId="{00F8D257-DAAD-452D-895E-46513D790F3E}" type="presParOf" srcId="{83A396B8-0EAD-4329-BDB5-070DE61A49D8}" destId="{3CDD40B1-0E50-41F2-93F3-DB6E1E5E8AFB}" srcOrd="0" destOrd="0" presId="urn:microsoft.com/office/officeart/2016/7/layout/RepeatingBendingProcessNew"/>
    <dgm:cxn modelId="{916F9A02-E202-4C55-9A03-233B026AB2E3}" type="presParOf" srcId="{696DDD4A-0C47-47E2-B553-07052F2ECE72}" destId="{41147BC4-4B40-448D-986F-97831B91DE50}" srcOrd="2" destOrd="0" presId="urn:microsoft.com/office/officeart/2016/7/layout/RepeatingBendingProcessNew"/>
    <dgm:cxn modelId="{89733086-E9D2-4345-AC10-B9FFB4BDE68E}" type="presParOf" srcId="{696DDD4A-0C47-47E2-B553-07052F2ECE72}" destId="{F11B808B-6B69-4150-8FC2-CB57945DA0CB}" srcOrd="3" destOrd="0" presId="urn:microsoft.com/office/officeart/2016/7/layout/RepeatingBendingProcessNew"/>
    <dgm:cxn modelId="{D53925D3-0133-4EC1-8FDC-F47FE1728197}" type="presParOf" srcId="{F11B808B-6B69-4150-8FC2-CB57945DA0CB}" destId="{80BB57E5-94AC-420F-93C9-3BA2BCE5BA1B}" srcOrd="0" destOrd="0" presId="urn:microsoft.com/office/officeart/2016/7/layout/RepeatingBendingProcessNew"/>
    <dgm:cxn modelId="{8B38CCDB-DA39-40E8-BF0F-5FE7F383E045}" type="presParOf" srcId="{696DDD4A-0C47-47E2-B553-07052F2ECE72}" destId="{A31F50B8-1E95-454E-BE12-A65229B8680E}" srcOrd="4" destOrd="0" presId="urn:microsoft.com/office/officeart/2016/7/layout/RepeatingBendingProcessNew"/>
    <dgm:cxn modelId="{4EFDEC19-F8CE-4F70-A2BA-D88D9FD4D37E}" type="presParOf" srcId="{696DDD4A-0C47-47E2-B553-07052F2ECE72}" destId="{7368B81B-A6E2-4FEA-93DF-2EBA1CC72BCC}" srcOrd="5" destOrd="0" presId="urn:microsoft.com/office/officeart/2016/7/layout/RepeatingBendingProcessNew"/>
    <dgm:cxn modelId="{7DBCB9B0-B963-42B0-AA79-2927DFE5581F}" type="presParOf" srcId="{7368B81B-A6E2-4FEA-93DF-2EBA1CC72BCC}" destId="{7E1BCC99-190B-4C78-B840-2A1F0439D86B}" srcOrd="0" destOrd="0" presId="urn:microsoft.com/office/officeart/2016/7/layout/RepeatingBendingProcessNew"/>
    <dgm:cxn modelId="{41215834-2E51-4D78-B164-4F2FB8E702E1}" type="presParOf" srcId="{696DDD4A-0C47-47E2-B553-07052F2ECE72}" destId="{B812579B-53E4-4248-9E33-018F4032DC81}" srcOrd="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3F69EB-2E0B-4584-8FCA-367136D6170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3B7DD3F-45D6-4646-8A09-031CDEE5AF3A}">
      <dgm:prSet/>
      <dgm:spPr/>
      <dgm:t>
        <a:bodyPr/>
        <a:lstStyle/>
        <a:p>
          <a:pPr>
            <a:lnSpc>
              <a:spcPct val="100000"/>
            </a:lnSpc>
          </a:pPr>
          <a:r>
            <a:rPr lang="en-US"/>
            <a:t>The logistic regression model had best parameters of: 'C': 0.1, 'penalty': 'l2', 'solver': 'lbfgs’ and an accuracy score of 0.8333333333333334</a:t>
          </a:r>
        </a:p>
      </dgm:t>
    </dgm:pt>
    <dgm:pt modelId="{5C719785-7687-44F2-8C0C-33AC874BCE98}" type="parTrans" cxnId="{E8292DB7-F00D-4AF0-B4FB-D675AA70538A}">
      <dgm:prSet/>
      <dgm:spPr/>
      <dgm:t>
        <a:bodyPr/>
        <a:lstStyle/>
        <a:p>
          <a:endParaRPr lang="en-US"/>
        </a:p>
      </dgm:t>
    </dgm:pt>
    <dgm:pt modelId="{2F4482A4-1391-411C-8430-44B5FF410DA4}" type="sibTrans" cxnId="{E8292DB7-F00D-4AF0-B4FB-D675AA70538A}">
      <dgm:prSet/>
      <dgm:spPr/>
      <dgm:t>
        <a:bodyPr/>
        <a:lstStyle/>
        <a:p>
          <a:endParaRPr lang="en-US"/>
        </a:p>
      </dgm:t>
    </dgm:pt>
    <dgm:pt modelId="{EAD7E803-3935-4058-8997-B89862E1719E}">
      <dgm:prSet/>
      <dgm:spPr/>
      <dgm:t>
        <a:bodyPr/>
        <a:lstStyle/>
        <a:p>
          <a:pPr>
            <a:lnSpc>
              <a:spcPct val="100000"/>
            </a:lnSpc>
          </a:pPr>
          <a:r>
            <a:rPr lang="en-US"/>
            <a:t>The Support Vector Machine model had best parameters of: </a:t>
          </a:r>
          <a:r>
            <a:rPr lang="da-DK"/>
            <a:t>'C': 0.049770235643321115, 'gamma': 0.01873817422860384, 'kernel': 'linear’ and an accuracy score of 0.8333333333333334</a:t>
          </a:r>
          <a:endParaRPr lang="en-US"/>
        </a:p>
      </dgm:t>
    </dgm:pt>
    <dgm:pt modelId="{686D41EB-1329-4D74-AA13-59DB780C63D1}" type="parTrans" cxnId="{68BBC65B-9E45-468D-93B7-670D0F2AB339}">
      <dgm:prSet/>
      <dgm:spPr/>
      <dgm:t>
        <a:bodyPr/>
        <a:lstStyle/>
        <a:p>
          <a:endParaRPr lang="en-US"/>
        </a:p>
      </dgm:t>
    </dgm:pt>
    <dgm:pt modelId="{1D9B5A31-B593-45D3-8E96-F95C7C73F74F}" type="sibTrans" cxnId="{68BBC65B-9E45-468D-93B7-670D0F2AB339}">
      <dgm:prSet/>
      <dgm:spPr/>
      <dgm:t>
        <a:bodyPr/>
        <a:lstStyle/>
        <a:p>
          <a:endParaRPr lang="en-US"/>
        </a:p>
      </dgm:t>
    </dgm:pt>
    <dgm:pt modelId="{9FC9D1C1-6271-4D8B-ACFA-21758293B99F}">
      <dgm:prSet/>
      <dgm:spPr/>
      <dgm:t>
        <a:bodyPr/>
        <a:lstStyle/>
        <a:p>
          <a:pPr>
            <a:lnSpc>
              <a:spcPct val="100000"/>
            </a:lnSpc>
          </a:pPr>
          <a:r>
            <a:rPr lang="da-DK"/>
            <a:t>The decision tree classifier model had best parameters of: 'criterion': 'entropy', 'max_depth': 2, 'max_features': 'sqrt', 'min_samples_leaf': 1, 'min_samples_split': 5, 'splitter': 'best’ resulting in an accuracy score of 0.9444444444444444</a:t>
          </a:r>
          <a:endParaRPr lang="en-US"/>
        </a:p>
      </dgm:t>
    </dgm:pt>
    <dgm:pt modelId="{86AF8924-1657-4499-BED2-5E6A5AE5486A}" type="parTrans" cxnId="{F2723F17-0D48-4988-9C4D-A37884B474A1}">
      <dgm:prSet/>
      <dgm:spPr/>
      <dgm:t>
        <a:bodyPr/>
        <a:lstStyle/>
        <a:p>
          <a:endParaRPr lang="en-US"/>
        </a:p>
      </dgm:t>
    </dgm:pt>
    <dgm:pt modelId="{57EF192D-6849-4DCD-9076-098B830613BA}" type="sibTrans" cxnId="{F2723F17-0D48-4988-9C4D-A37884B474A1}">
      <dgm:prSet/>
      <dgm:spPr/>
      <dgm:t>
        <a:bodyPr/>
        <a:lstStyle/>
        <a:p>
          <a:endParaRPr lang="en-US"/>
        </a:p>
      </dgm:t>
    </dgm:pt>
    <dgm:pt modelId="{8FA4511C-43EF-46C7-BA37-DDA1CF39F5C6}">
      <dgm:prSet/>
      <dgm:spPr/>
      <dgm:t>
        <a:bodyPr/>
        <a:lstStyle/>
        <a:p>
          <a:pPr>
            <a:lnSpc>
              <a:spcPct val="100000"/>
            </a:lnSpc>
          </a:pPr>
          <a:r>
            <a:rPr lang="da-DK"/>
            <a:t>The k-nearest neighbours model had best parameters of: </a:t>
          </a:r>
          <a:r>
            <a:rPr lang="en-US"/>
            <a:t>'algorithm': 'auto', 'n_neighbors': 1, 'p’: 1 resulting in an accuracy score of 0.5555555555555556</a:t>
          </a:r>
        </a:p>
      </dgm:t>
    </dgm:pt>
    <dgm:pt modelId="{8A301C87-ED03-45CD-888A-CE64855EAE49}" type="parTrans" cxnId="{486F7FB3-B21C-44F9-8A8B-371CD9E94534}">
      <dgm:prSet/>
      <dgm:spPr/>
      <dgm:t>
        <a:bodyPr/>
        <a:lstStyle/>
        <a:p>
          <a:endParaRPr lang="en-US"/>
        </a:p>
      </dgm:t>
    </dgm:pt>
    <dgm:pt modelId="{EE5C7DC7-80C9-492A-8675-9895453F6D68}" type="sibTrans" cxnId="{486F7FB3-B21C-44F9-8A8B-371CD9E94534}">
      <dgm:prSet/>
      <dgm:spPr/>
      <dgm:t>
        <a:bodyPr/>
        <a:lstStyle/>
        <a:p>
          <a:endParaRPr lang="en-US"/>
        </a:p>
      </dgm:t>
    </dgm:pt>
    <dgm:pt modelId="{2A37B88F-8E89-46F8-8E16-F49C62E7F51A}">
      <dgm:prSet/>
      <dgm:spPr/>
      <dgm:t>
        <a:bodyPr/>
        <a:lstStyle/>
        <a:p>
          <a:pPr>
            <a:lnSpc>
              <a:spcPct val="100000"/>
            </a:lnSpc>
          </a:pPr>
          <a:r>
            <a:rPr lang="en-US"/>
            <a:t>Comparing the precision of all 4 models indicates that the decision tree classifier is best suited to predict the success of the launches with a precision of 0.9230769230769231</a:t>
          </a:r>
        </a:p>
      </dgm:t>
    </dgm:pt>
    <dgm:pt modelId="{2A517006-0230-403F-8988-456CF0918669}" type="parTrans" cxnId="{74C53101-9841-40CE-9E3C-4FDF91F65FAE}">
      <dgm:prSet/>
      <dgm:spPr/>
      <dgm:t>
        <a:bodyPr/>
        <a:lstStyle/>
        <a:p>
          <a:endParaRPr lang="en-US"/>
        </a:p>
      </dgm:t>
    </dgm:pt>
    <dgm:pt modelId="{9D6ECB09-B0E8-4430-B287-4517DA9EE5B2}" type="sibTrans" cxnId="{74C53101-9841-40CE-9E3C-4FDF91F65FAE}">
      <dgm:prSet/>
      <dgm:spPr/>
      <dgm:t>
        <a:bodyPr/>
        <a:lstStyle/>
        <a:p>
          <a:endParaRPr lang="en-US"/>
        </a:p>
      </dgm:t>
    </dgm:pt>
    <dgm:pt modelId="{3E08DA81-D28C-48BD-BADA-07105BAFAA88}" type="pres">
      <dgm:prSet presAssocID="{BE3F69EB-2E0B-4584-8FCA-367136D6170F}" presName="root" presStyleCnt="0">
        <dgm:presLayoutVars>
          <dgm:dir/>
          <dgm:resizeHandles val="exact"/>
        </dgm:presLayoutVars>
      </dgm:prSet>
      <dgm:spPr/>
    </dgm:pt>
    <dgm:pt modelId="{2DBCE5E8-BD84-4E23-9034-3BBA803BA491}" type="pres">
      <dgm:prSet presAssocID="{83B7DD3F-45D6-4646-8A09-031CDEE5AF3A}" presName="compNode" presStyleCnt="0"/>
      <dgm:spPr/>
    </dgm:pt>
    <dgm:pt modelId="{E233A2BF-4248-47D8-AE45-83336F2930BB}" type="pres">
      <dgm:prSet presAssocID="{83B7DD3F-45D6-4646-8A09-031CDEE5AF3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ce"/>
        </a:ext>
      </dgm:extLst>
    </dgm:pt>
    <dgm:pt modelId="{BFEDF298-5382-4A09-A16C-86DF877CAD81}" type="pres">
      <dgm:prSet presAssocID="{83B7DD3F-45D6-4646-8A09-031CDEE5AF3A}" presName="spaceRect" presStyleCnt="0"/>
      <dgm:spPr/>
    </dgm:pt>
    <dgm:pt modelId="{16CB69D3-D785-4DC7-A915-D7EDDA24D26A}" type="pres">
      <dgm:prSet presAssocID="{83B7DD3F-45D6-4646-8A09-031CDEE5AF3A}" presName="textRect" presStyleLbl="revTx" presStyleIdx="0" presStyleCnt="5">
        <dgm:presLayoutVars>
          <dgm:chMax val="1"/>
          <dgm:chPref val="1"/>
        </dgm:presLayoutVars>
      </dgm:prSet>
      <dgm:spPr/>
    </dgm:pt>
    <dgm:pt modelId="{A7BC35F9-333C-4904-B1CD-C72449332547}" type="pres">
      <dgm:prSet presAssocID="{2F4482A4-1391-411C-8430-44B5FF410DA4}" presName="sibTrans" presStyleCnt="0"/>
      <dgm:spPr/>
    </dgm:pt>
    <dgm:pt modelId="{218DAA84-D670-4415-9870-E414F676CFC4}" type="pres">
      <dgm:prSet presAssocID="{EAD7E803-3935-4058-8997-B89862E1719E}" presName="compNode" presStyleCnt="0"/>
      <dgm:spPr/>
    </dgm:pt>
    <dgm:pt modelId="{0E5E2BD2-182B-48CB-A53A-0DA097AF7575}" type="pres">
      <dgm:prSet presAssocID="{EAD7E803-3935-4058-8997-B89862E1719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dioactive Sign"/>
        </a:ext>
      </dgm:extLst>
    </dgm:pt>
    <dgm:pt modelId="{7D568D4D-6BAA-407D-ABA3-CD8567BF3F42}" type="pres">
      <dgm:prSet presAssocID="{EAD7E803-3935-4058-8997-B89862E1719E}" presName="spaceRect" presStyleCnt="0"/>
      <dgm:spPr/>
    </dgm:pt>
    <dgm:pt modelId="{A0A3AC47-F775-437F-BF45-4AA6622604B8}" type="pres">
      <dgm:prSet presAssocID="{EAD7E803-3935-4058-8997-B89862E1719E}" presName="textRect" presStyleLbl="revTx" presStyleIdx="1" presStyleCnt="5">
        <dgm:presLayoutVars>
          <dgm:chMax val="1"/>
          <dgm:chPref val="1"/>
        </dgm:presLayoutVars>
      </dgm:prSet>
      <dgm:spPr/>
    </dgm:pt>
    <dgm:pt modelId="{EFE737AC-18E3-4334-BA04-E72813BF8325}" type="pres">
      <dgm:prSet presAssocID="{1D9B5A31-B593-45D3-8E96-F95C7C73F74F}" presName="sibTrans" presStyleCnt="0"/>
      <dgm:spPr/>
    </dgm:pt>
    <dgm:pt modelId="{2A8F85ED-5C71-48F0-8BC6-E097C3D4C1E4}" type="pres">
      <dgm:prSet presAssocID="{9FC9D1C1-6271-4D8B-ACFA-21758293B99F}" presName="compNode" presStyleCnt="0"/>
      <dgm:spPr/>
    </dgm:pt>
    <dgm:pt modelId="{730F7B6C-697F-499E-B6DD-5648590FC971}" type="pres">
      <dgm:prSet presAssocID="{9FC9D1C1-6271-4D8B-ACFA-21758293B9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720C29CA-88FE-4C9C-B51A-C974932FDBB8}" type="pres">
      <dgm:prSet presAssocID="{9FC9D1C1-6271-4D8B-ACFA-21758293B99F}" presName="spaceRect" presStyleCnt="0"/>
      <dgm:spPr/>
    </dgm:pt>
    <dgm:pt modelId="{A0133F4A-0BB2-4AF1-90EB-0CE1E08B4614}" type="pres">
      <dgm:prSet presAssocID="{9FC9D1C1-6271-4D8B-ACFA-21758293B99F}" presName="textRect" presStyleLbl="revTx" presStyleIdx="2" presStyleCnt="5">
        <dgm:presLayoutVars>
          <dgm:chMax val="1"/>
          <dgm:chPref val="1"/>
        </dgm:presLayoutVars>
      </dgm:prSet>
      <dgm:spPr/>
    </dgm:pt>
    <dgm:pt modelId="{B5BC8DC5-A673-41D3-A003-BEE939D51B7B}" type="pres">
      <dgm:prSet presAssocID="{57EF192D-6849-4DCD-9076-098B830613BA}" presName="sibTrans" presStyleCnt="0"/>
      <dgm:spPr/>
    </dgm:pt>
    <dgm:pt modelId="{8B11CCCA-E848-41F6-AD75-D2E58CF4C3A5}" type="pres">
      <dgm:prSet presAssocID="{8FA4511C-43EF-46C7-BA37-DDA1CF39F5C6}" presName="compNode" presStyleCnt="0"/>
      <dgm:spPr/>
    </dgm:pt>
    <dgm:pt modelId="{879E3D22-4A1F-4D52-BA39-25EE78AB29AD}" type="pres">
      <dgm:prSet presAssocID="{8FA4511C-43EF-46C7-BA37-DDA1CF39F5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659281DD-8BE2-4288-BB87-ACF023C0CE33}" type="pres">
      <dgm:prSet presAssocID="{8FA4511C-43EF-46C7-BA37-DDA1CF39F5C6}" presName="spaceRect" presStyleCnt="0"/>
      <dgm:spPr/>
    </dgm:pt>
    <dgm:pt modelId="{850A520A-03F4-4DC1-B765-A15A296FBCCB}" type="pres">
      <dgm:prSet presAssocID="{8FA4511C-43EF-46C7-BA37-DDA1CF39F5C6}" presName="textRect" presStyleLbl="revTx" presStyleIdx="3" presStyleCnt="5">
        <dgm:presLayoutVars>
          <dgm:chMax val="1"/>
          <dgm:chPref val="1"/>
        </dgm:presLayoutVars>
      </dgm:prSet>
      <dgm:spPr/>
    </dgm:pt>
    <dgm:pt modelId="{25015F7A-7282-4BF0-AF28-47BF5829C2EE}" type="pres">
      <dgm:prSet presAssocID="{EE5C7DC7-80C9-492A-8675-9895453F6D68}" presName="sibTrans" presStyleCnt="0"/>
      <dgm:spPr/>
    </dgm:pt>
    <dgm:pt modelId="{7382EE74-E9C8-4FDA-B25B-12928B5905DA}" type="pres">
      <dgm:prSet presAssocID="{2A37B88F-8E89-46F8-8E16-F49C62E7F51A}" presName="compNode" presStyleCnt="0"/>
      <dgm:spPr/>
    </dgm:pt>
    <dgm:pt modelId="{7B31A8AB-BAC5-45EF-86F0-78BFD18FD2A7}" type="pres">
      <dgm:prSet presAssocID="{2A37B88F-8E89-46F8-8E16-F49C62E7F5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AE0DDCFB-596D-48DB-A7C1-D5B33A1E1189}" type="pres">
      <dgm:prSet presAssocID="{2A37B88F-8E89-46F8-8E16-F49C62E7F51A}" presName="spaceRect" presStyleCnt="0"/>
      <dgm:spPr/>
    </dgm:pt>
    <dgm:pt modelId="{68B656BB-25B0-47F7-9EB1-3922C95137D1}" type="pres">
      <dgm:prSet presAssocID="{2A37B88F-8E89-46F8-8E16-F49C62E7F51A}" presName="textRect" presStyleLbl="revTx" presStyleIdx="4" presStyleCnt="5">
        <dgm:presLayoutVars>
          <dgm:chMax val="1"/>
          <dgm:chPref val="1"/>
        </dgm:presLayoutVars>
      </dgm:prSet>
      <dgm:spPr/>
    </dgm:pt>
  </dgm:ptLst>
  <dgm:cxnLst>
    <dgm:cxn modelId="{74C53101-9841-40CE-9E3C-4FDF91F65FAE}" srcId="{BE3F69EB-2E0B-4584-8FCA-367136D6170F}" destId="{2A37B88F-8E89-46F8-8E16-F49C62E7F51A}" srcOrd="4" destOrd="0" parTransId="{2A517006-0230-403F-8988-456CF0918669}" sibTransId="{9D6ECB09-B0E8-4430-B287-4517DA9EE5B2}"/>
    <dgm:cxn modelId="{F2723F17-0D48-4988-9C4D-A37884B474A1}" srcId="{BE3F69EB-2E0B-4584-8FCA-367136D6170F}" destId="{9FC9D1C1-6271-4D8B-ACFA-21758293B99F}" srcOrd="2" destOrd="0" parTransId="{86AF8924-1657-4499-BED2-5E6A5AE5486A}" sibTransId="{57EF192D-6849-4DCD-9076-098B830613BA}"/>
    <dgm:cxn modelId="{68BBC65B-9E45-468D-93B7-670D0F2AB339}" srcId="{BE3F69EB-2E0B-4584-8FCA-367136D6170F}" destId="{EAD7E803-3935-4058-8997-B89862E1719E}" srcOrd="1" destOrd="0" parTransId="{686D41EB-1329-4D74-AA13-59DB780C63D1}" sibTransId="{1D9B5A31-B593-45D3-8E96-F95C7C73F74F}"/>
    <dgm:cxn modelId="{0588EF64-8166-433A-8EF8-977B2075D294}" type="presOf" srcId="{8FA4511C-43EF-46C7-BA37-DDA1CF39F5C6}" destId="{850A520A-03F4-4DC1-B765-A15A296FBCCB}" srcOrd="0" destOrd="0" presId="urn:microsoft.com/office/officeart/2018/2/layout/IconLabelList"/>
    <dgm:cxn modelId="{13D8CC45-0468-4876-AF89-70456D844F9C}" type="presOf" srcId="{2A37B88F-8E89-46F8-8E16-F49C62E7F51A}" destId="{68B656BB-25B0-47F7-9EB1-3922C95137D1}" srcOrd="0" destOrd="0" presId="urn:microsoft.com/office/officeart/2018/2/layout/IconLabelList"/>
    <dgm:cxn modelId="{91691C6E-6D1C-4B06-8A69-C5494BD95AA7}" type="presOf" srcId="{83B7DD3F-45D6-4646-8A09-031CDEE5AF3A}" destId="{16CB69D3-D785-4DC7-A915-D7EDDA24D26A}" srcOrd="0" destOrd="0" presId="urn:microsoft.com/office/officeart/2018/2/layout/IconLabelList"/>
    <dgm:cxn modelId="{B2CEFC59-1510-4AF0-81F5-1CC88FDF2DB1}" type="presOf" srcId="{9FC9D1C1-6271-4D8B-ACFA-21758293B99F}" destId="{A0133F4A-0BB2-4AF1-90EB-0CE1E08B4614}" srcOrd="0" destOrd="0" presId="urn:microsoft.com/office/officeart/2018/2/layout/IconLabelList"/>
    <dgm:cxn modelId="{AD013D99-B1F4-47D1-84F5-4D6BCA29050D}" type="presOf" srcId="{EAD7E803-3935-4058-8997-B89862E1719E}" destId="{A0A3AC47-F775-437F-BF45-4AA6622604B8}" srcOrd="0" destOrd="0" presId="urn:microsoft.com/office/officeart/2018/2/layout/IconLabelList"/>
    <dgm:cxn modelId="{486F7FB3-B21C-44F9-8A8B-371CD9E94534}" srcId="{BE3F69EB-2E0B-4584-8FCA-367136D6170F}" destId="{8FA4511C-43EF-46C7-BA37-DDA1CF39F5C6}" srcOrd="3" destOrd="0" parTransId="{8A301C87-ED03-45CD-888A-CE64855EAE49}" sibTransId="{EE5C7DC7-80C9-492A-8675-9895453F6D68}"/>
    <dgm:cxn modelId="{E8292DB7-F00D-4AF0-B4FB-D675AA70538A}" srcId="{BE3F69EB-2E0B-4584-8FCA-367136D6170F}" destId="{83B7DD3F-45D6-4646-8A09-031CDEE5AF3A}" srcOrd="0" destOrd="0" parTransId="{5C719785-7687-44F2-8C0C-33AC874BCE98}" sibTransId="{2F4482A4-1391-411C-8430-44B5FF410DA4}"/>
    <dgm:cxn modelId="{B6BEA4F1-D5D6-46FE-8FE5-0DF156691C85}" type="presOf" srcId="{BE3F69EB-2E0B-4584-8FCA-367136D6170F}" destId="{3E08DA81-D28C-48BD-BADA-07105BAFAA88}" srcOrd="0" destOrd="0" presId="urn:microsoft.com/office/officeart/2018/2/layout/IconLabelList"/>
    <dgm:cxn modelId="{8A6ADA8F-91D9-4334-93C3-33089672616F}" type="presParOf" srcId="{3E08DA81-D28C-48BD-BADA-07105BAFAA88}" destId="{2DBCE5E8-BD84-4E23-9034-3BBA803BA491}" srcOrd="0" destOrd="0" presId="urn:microsoft.com/office/officeart/2018/2/layout/IconLabelList"/>
    <dgm:cxn modelId="{51C460D9-6B1D-430F-87E2-084988134103}" type="presParOf" srcId="{2DBCE5E8-BD84-4E23-9034-3BBA803BA491}" destId="{E233A2BF-4248-47D8-AE45-83336F2930BB}" srcOrd="0" destOrd="0" presId="urn:microsoft.com/office/officeart/2018/2/layout/IconLabelList"/>
    <dgm:cxn modelId="{74FCBE95-5919-473C-9053-D4219DFF6525}" type="presParOf" srcId="{2DBCE5E8-BD84-4E23-9034-3BBA803BA491}" destId="{BFEDF298-5382-4A09-A16C-86DF877CAD81}" srcOrd="1" destOrd="0" presId="urn:microsoft.com/office/officeart/2018/2/layout/IconLabelList"/>
    <dgm:cxn modelId="{C905B58F-AD16-44A6-8E1B-C992C280631F}" type="presParOf" srcId="{2DBCE5E8-BD84-4E23-9034-3BBA803BA491}" destId="{16CB69D3-D785-4DC7-A915-D7EDDA24D26A}" srcOrd="2" destOrd="0" presId="urn:microsoft.com/office/officeart/2018/2/layout/IconLabelList"/>
    <dgm:cxn modelId="{D3FCBD60-7C34-4728-9368-4A2D15086428}" type="presParOf" srcId="{3E08DA81-D28C-48BD-BADA-07105BAFAA88}" destId="{A7BC35F9-333C-4904-B1CD-C72449332547}" srcOrd="1" destOrd="0" presId="urn:microsoft.com/office/officeart/2018/2/layout/IconLabelList"/>
    <dgm:cxn modelId="{A9BC1C65-8663-4EE8-8E83-16CC5A459D26}" type="presParOf" srcId="{3E08DA81-D28C-48BD-BADA-07105BAFAA88}" destId="{218DAA84-D670-4415-9870-E414F676CFC4}" srcOrd="2" destOrd="0" presId="urn:microsoft.com/office/officeart/2018/2/layout/IconLabelList"/>
    <dgm:cxn modelId="{B8AF5E5D-449C-4986-82FF-046B0DE6C36B}" type="presParOf" srcId="{218DAA84-D670-4415-9870-E414F676CFC4}" destId="{0E5E2BD2-182B-48CB-A53A-0DA097AF7575}" srcOrd="0" destOrd="0" presId="urn:microsoft.com/office/officeart/2018/2/layout/IconLabelList"/>
    <dgm:cxn modelId="{92587557-8DC3-4B1B-900F-1B146F6E454C}" type="presParOf" srcId="{218DAA84-D670-4415-9870-E414F676CFC4}" destId="{7D568D4D-6BAA-407D-ABA3-CD8567BF3F42}" srcOrd="1" destOrd="0" presId="urn:microsoft.com/office/officeart/2018/2/layout/IconLabelList"/>
    <dgm:cxn modelId="{BF2AD782-BE5A-4F30-B69E-515E8FE839F8}" type="presParOf" srcId="{218DAA84-D670-4415-9870-E414F676CFC4}" destId="{A0A3AC47-F775-437F-BF45-4AA6622604B8}" srcOrd="2" destOrd="0" presId="urn:microsoft.com/office/officeart/2018/2/layout/IconLabelList"/>
    <dgm:cxn modelId="{3D458421-A37D-4F6A-96E6-287E51082F2F}" type="presParOf" srcId="{3E08DA81-D28C-48BD-BADA-07105BAFAA88}" destId="{EFE737AC-18E3-4334-BA04-E72813BF8325}" srcOrd="3" destOrd="0" presId="urn:microsoft.com/office/officeart/2018/2/layout/IconLabelList"/>
    <dgm:cxn modelId="{558687D9-E8C8-490C-BF70-B53FE6C6148D}" type="presParOf" srcId="{3E08DA81-D28C-48BD-BADA-07105BAFAA88}" destId="{2A8F85ED-5C71-48F0-8BC6-E097C3D4C1E4}" srcOrd="4" destOrd="0" presId="urn:microsoft.com/office/officeart/2018/2/layout/IconLabelList"/>
    <dgm:cxn modelId="{5B9E6CB9-E16E-4955-8670-8717F80C7550}" type="presParOf" srcId="{2A8F85ED-5C71-48F0-8BC6-E097C3D4C1E4}" destId="{730F7B6C-697F-499E-B6DD-5648590FC971}" srcOrd="0" destOrd="0" presId="urn:microsoft.com/office/officeart/2018/2/layout/IconLabelList"/>
    <dgm:cxn modelId="{D59B31E7-1311-4F47-9F06-8A6E3F9A28ED}" type="presParOf" srcId="{2A8F85ED-5C71-48F0-8BC6-E097C3D4C1E4}" destId="{720C29CA-88FE-4C9C-B51A-C974932FDBB8}" srcOrd="1" destOrd="0" presId="urn:microsoft.com/office/officeart/2018/2/layout/IconLabelList"/>
    <dgm:cxn modelId="{6CE5CC7C-259D-440D-A0AC-360A935707AD}" type="presParOf" srcId="{2A8F85ED-5C71-48F0-8BC6-E097C3D4C1E4}" destId="{A0133F4A-0BB2-4AF1-90EB-0CE1E08B4614}" srcOrd="2" destOrd="0" presId="urn:microsoft.com/office/officeart/2018/2/layout/IconLabelList"/>
    <dgm:cxn modelId="{7BCB27A1-3505-427B-AA1A-F059CDFCFFCE}" type="presParOf" srcId="{3E08DA81-D28C-48BD-BADA-07105BAFAA88}" destId="{B5BC8DC5-A673-41D3-A003-BEE939D51B7B}" srcOrd="5" destOrd="0" presId="urn:microsoft.com/office/officeart/2018/2/layout/IconLabelList"/>
    <dgm:cxn modelId="{BC6C2624-D967-49E0-963F-67E8ACA4A855}" type="presParOf" srcId="{3E08DA81-D28C-48BD-BADA-07105BAFAA88}" destId="{8B11CCCA-E848-41F6-AD75-D2E58CF4C3A5}" srcOrd="6" destOrd="0" presId="urn:microsoft.com/office/officeart/2018/2/layout/IconLabelList"/>
    <dgm:cxn modelId="{D97D7803-B579-462C-9DB1-A2C7A1D8682E}" type="presParOf" srcId="{8B11CCCA-E848-41F6-AD75-D2E58CF4C3A5}" destId="{879E3D22-4A1F-4D52-BA39-25EE78AB29AD}" srcOrd="0" destOrd="0" presId="urn:microsoft.com/office/officeart/2018/2/layout/IconLabelList"/>
    <dgm:cxn modelId="{3CCCF9D6-A0D2-4EC5-BE68-5946A9E8401F}" type="presParOf" srcId="{8B11CCCA-E848-41F6-AD75-D2E58CF4C3A5}" destId="{659281DD-8BE2-4288-BB87-ACF023C0CE33}" srcOrd="1" destOrd="0" presId="urn:microsoft.com/office/officeart/2018/2/layout/IconLabelList"/>
    <dgm:cxn modelId="{2AF42846-1621-48A2-A4A8-E97BC77B409A}" type="presParOf" srcId="{8B11CCCA-E848-41F6-AD75-D2E58CF4C3A5}" destId="{850A520A-03F4-4DC1-B765-A15A296FBCCB}" srcOrd="2" destOrd="0" presId="urn:microsoft.com/office/officeart/2018/2/layout/IconLabelList"/>
    <dgm:cxn modelId="{31590051-0D88-4C84-8719-F5B6D41D2890}" type="presParOf" srcId="{3E08DA81-D28C-48BD-BADA-07105BAFAA88}" destId="{25015F7A-7282-4BF0-AF28-47BF5829C2EE}" srcOrd="7" destOrd="0" presId="urn:microsoft.com/office/officeart/2018/2/layout/IconLabelList"/>
    <dgm:cxn modelId="{EF0A70A5-8F06-43B4-A8AB-616635A30DE1}" type="presParOf" srcId="{3E08DA81-D28C-48BD-BADA-07105BAFAA88}" destId="{7382EE74-E9C8-4FDA-B25B-12928B5905DA}" srcOrd="8" destOrd="0" presId="urn:microsoft.com/office/officeart/2018/2/layout/IconLabelList"/>
    <dgm:cxn modelId="{E493EFB3-EB6C-415D-9257-646D99770F9F}" type="presParOf" srcId="{7382EE74-E9C8-4FDA-B25B-12928B5905DA}" destId="{7B31A8AB-BAC5-45EF-86F0-78BFD18FD2A7}" srcOrd="0" destOrd="0" presId="urn:microsoft.com/office/officeart/2018/2/layout/IconLabelList"/>
    <dgm:cxn modelId="{8E2E5479-F0A6-4C0E-9A23-03109090CCD6}" type="presParOf" srcId="{7382EE74-E9C8-4FDA-B25B-12928B5905DA}" destId="{AE0DDCFB-596D-48DB-A7C1-D5B33A1E1189}" srcOrd="1" destOrd="0" presId="urn:microsoft.com/office/officeart/2018/2/layout/IconLabelList"/>
    <dgm:cxn modelId="{A5F187A1-DA71-454B-825B-3536D87E6356}" type="presParOf" srcId="{7382EE74-E9C8-4FDA-B25B-12928B5905DA}" destId="{68B656BB-25B0-47F7-9EB1-3922C95137D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49ED8-45BB-44C5-8F65-A5460A1D9258}">
      <dsp:nvSpPr>
        <dsp:cNvPr id="0" name=""/>
        <dsp:cNvSpPr/>
      </dsp:nvSpPr>
      <dsp:spPr>
        <a:xfrm>
          <a:off x="985955" y="747270"/>
          <a:ext cx="1054265" cy="1054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9D214-F9F8-4BC2-AAEE-C9771EBAF9DB}">
      <dsp:nvSpPr>
        <dsp:cNvPr id="0" name=""/>
        <dsp:cNvSpPr/>
      </dsp:nvSpPr>
      <dsp:spPr>
        <a:xfrm>
          <a:off x="6994" y="1961381"/>
          <a:ext cx="3012187" cy="451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Executive Summary</a:t>
          </a:r>
        </a:p>
      </dsp:txBody>
      <dsp:txXfrm>
        <a:off x="6994" y="1961381"/>
        <a:ext cx="3012187" cy="451828"/>
      </dsp:txXfrm>
    </dsp:sp>
    <dsp:sp modelId="{6902DA3E-56C0-41D2-B603-0E3E7E668751}">
      <dsp:nvSpPr>
        <dsp:cNvPr id="0" name=""/>
        <dsp:cNvSpPr/>
      </dsp:nvSpPr>
      <dsp:spPr>
        <a:xfrm>
          <a:off x="6994" y="2487556"/>
          <a:ext cx="3012187" cy="1977049"/>
        </a:xfrm>
        <a:prstGeom prst="rect">
          <a:avLst/>
        </a:prstGeom>
        <a:noFill/>
        <a:ln>
          <a:noFill/>
        </a:ln>
        <a:effectLst/>
      </dsp:spPr>
      <dsp:style>
        <a:lnRef idx="0">
          <a:scrgbClr r="0" g="0" b="0"/>
        </a:lnRef>
        <a:fillRef idx="0">
          <a:scrgbClr r="0" g="0" b="0"/>
        </a:fillRef>
        <a:effectRef idx="0">
          <a:scrgbClr r="0" g="0" b="0"/>
        </a:effectRef>
        <a:fontRef idx="minor"/>
      </dsp:style>
    </dsp:sp>
    <dsp:sp modelId="{9258DFCF-5F69-4781-B578-4E075185672D}">
      <dsp:nvSpPr>
        <dsp:cNvPr id="0" name=""/>
        <dsp:cNvSpPr/>
      </dsp:nvSpPr>
      <dsp:spPr>
        <a:xfrm>
          <a:off x="4525275" y="747270"/>
          <a:ext cx="1054265" cy="1054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671D2-55EE-4DD7-B1C3-A165CA76EED9}">
      <dsp:nvSpPr>
        <dsp:cNvPr id="0" name=""/>
        <dsp:cNvSpPr/>
      </dsp:nvSpPr>
      <dsp:spPr>
        <a:xfrm>
          <a:off x="3546314" y="1961381"/>
          <a:ext cx="3012187" cy="451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Data collection methodology:</a:t>
          </a:r>
        </a:p>
      </dsp:txBody>
      <dsp:txXfrm>
        <a:off x="3546314" y="1961381"/>
        <a:ext cx="3012187" cy="451828"/>
      </dsp:txXfrm>
    </dsp:sp>
    <dsp:sp modelId="{6C2C4E3B-4F4F-4CF5-A93D-A6B14900A7BD}">
      <dsp:nvSpPr>
        <dsp:cNvPr id="0" name=""/>
        <dsp:cNvSpPr/>
      </dsp:nvSpPr>
      <dsp:spPr>
        <a:xfrm>
          <a:off x="3546314" y="2487556"/>
          <a:ext cx="3012187" cy="197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Launch data was collected through a combination of accessing the SpaceX API and webscraping Falcon 9 and Falcon Heavy Launches Records from Wikipedia.</a:t>
          </a:r>
        </a:p>
      </dsp:txBody>
      <dsp:txXfrm>
        <a:off x="3546314" y="2487556"/>
        <a:ext cx="3012187" cy="1977049"/>
      </dsp:txXfrm>
    </dsp:sp>
    <dsp:sp modelId="{65215249-C030-4215-A531-E7A8E518FF9F}">
      <dsp:nvSpPr>
        <dsp:cNvPr id="0" name=""/>
        <dsp:cNvSpPr/>
      </dsp:nvSpPr>
      <dsp:spPr>
        <a:xfrm>
          <a:off x="8064596" y="747270"/>
          <a:ext cx="1054265" cy="10542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67A2C-3FBC-410F-96F3-EB001B04DF02}">
      <dsp:nvSpPr>
        <dsp:cNvPr id="0" name=""/>
        <dsp:cNvSpPr/>
      </dsp:nvSpPr>
      <dsp:spPr>
        <a:xfrm>
          <a:off x="7085635" y="1961381"/>
          <a:ext cx="3012187" cy="451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Perform data wrangling</a:t>
          </a:r>
        </a:p>
      </dsp:txBody>
      <dsp:txXfrm>
        <a:off x="7085635" y="1961381"/>
        <a:ext cx="3012187" cy="451828"/>
      </dsp:txXfrm>
    </dsp:sp>
    <dsp:sp modelId="{F74B6D1F-E29B-4BE9-9C87-FF504C796B55}">
      <dsp:nvSpPr>
        <dsp:cNvPr id="0" name=""/>
        <dsp:cNvSpPr/>
      </dsp:nvSpPr>
      <dsp:spPr>
        <a:xfrm>
          <a:off x="7085635" y="2487556"/>
          <a:ext cx="3012187" cy="197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number of launches for each site was calculated.</a:t>
          </a:r>
        </a:p>
        <a:p>
          <a:pPr marL="0" lvl="0" indent="0" algn="ctr" defTabSz="622300">
            <a:lnSpc>
              <a:spcPct val="100000"/>
            </a:lnSpc>
            <a:spcBef>
              <a:spcPct val="0"/>
            </a:spcBef>
            <a:spcAft>
              <a:spcPct val="35000"/>
            </a:spcAft>
            <a:buNone/>
          </a:pPr>
          <a:r>
            <a:rPr lang="en-US" sz="1400" kern="1200"/>
            <a:t>The number and occurrence of each orbit was calculated.</a:t>
          </a:r>
        </a:p>
        <a:p>
          <a:pPr marL="0" lvl="0" indent="0" algn="ctr" defTabSz="622300">
            <a:lnSpc>
              <a:spcPct val="100000"/>
            </a:lnSpc>
            <a:spcBef>
              <a:spcPct val="0"/>
            </a:spcBef>
            <a:spcAft>
              <a:spcPct val="35000"/>
            </a:spcAft>
            <a:buNone/>
          </a:pPr>
          <a:r>
            <a:rPr lang="en-US" sz="1400" kern="1200"/>
            <a:t>The number and occurences of mission outcomes for each orbit was calculated.</a:t>
          </a:r>
        </a:p>
        <a:p>
          <a:pPr marL="0" lvl="0" indent="0" algn="ctr" defTabSz="622300">
            <a:lnSpc>
              <a:spcPct val="100000"/>
            </a:lnSpc>
            <a:spcBef>
              <a:spcPct val="0"/>
            </a:spcBef>
            <a:spcAft>
              <a:spcPct val="35000"/>
            </a:spcAft>
            <a:buNone/>
          </a:pPr>
          <a:r>
            <a:rPr lang="en-US" sz="1400" kern="1200"/>
            <a:t>A landing outcome label was created from the Outcome column.</a:t>
          </a:r>
        </a:p>
      </dsp:txBody>
      <dsp:txXfrm>
        <a:off x="7085635" y="2487556"/>
        <a:ext cx="3012187" cy="1977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25314-42F4-4583-A886-E65F2008B77E}">
      <dsp:nvSpPr>
        <dsp:cNvPr id="0" name=""/>
        <dsp:cNvSpPr/>
      </dsp:nvSpPr>
      <dsp:spPr>
        <a:xfrm>
          <a:off x="0" y="0"/>
          <a:ext cx="5955862" cy="113520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a:t>Data Collection</a:t>
          </a:r>
          <a:endParaRPr lang="en-ZA" sz="5200" kern="1200" dirty="0"/>
        </a:p>
      </dsp:txBody>
      <dsp:txXfrm>
        <a:off x="0" y="0"/>
        <a:ext cx="5955862" cy="1135204"/>
      </dsp:txXfrm>
    </dsp:sp>
    <dsp:sp modelId="{1FC460A1-F85A-4F65-BB01-120285FE9676}">
      <dsp:nvSpPr>
        <dsp:cNvPr id="0" name=""/>
        <dsp:cNvSpPr/>
      </dsp:nvSpPr>
      <dsp:spPr>
        <a:xfrm>
          <a:off x="0" y="1135204"/>
          <a:ext cx="2977930" cy="238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SpaceX API</a:t>
          </a:r>
          <a:endParaRPr lang="en-ZA" sz="4000" kern="1200" dirty="0"/>
        </a:p>
      </dsp:txBody>
      <dsp:txXfrm>
        <a:off x="0" y="1135204"/>
        <a:ext cx="2977930" cy="2383930"/>
      </dsp:txXfrm>
    </dsp:sp>
    <dsp:sp modelId="{E47AEB32-3CD5-4347-AE4F-A3FC62D20967}">
      <dsp:nvSpPr>
        <dsp:cNvPr id="0" name=""/>
        <dsp:cNvSpPr/>
      </dsp:nvSpPr>
      <dsp:spPr>
        <a:xfrm>
          <a:off x="2977931" y="1135204"/>
          <a:ext cx="2977930" cy="238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t>Webscraping</a:t>
          </a:r>
          <a:endParaRPr lang="en-ZA" sz="4000" kern="1200" dirty="0"/>
        </a:p>
      </dsp:txBody>
      <dsp:txXfrm>
        <a:off x="2977931" y="1135204"/>
        <a:ext cx="2977930" cy="2383930"/>
      </dsp:txXfrm>
    </dsp:sp>
    <dsp:sp modelId="{940D7ECB-2421-41C2-82BD-BE8C9900321E}">
      <dsp:nvSpPr>
        <dsp:cNvPr id="0" name=""/>
        <dsp:cNvSpPr/>
      </dsp:nvSpPr>
      <dsp:spPr>
        <a:xfrm>
          <a:off x="0" y="3519134"/>
          <a:ext cx="5955862" cy="26488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0886-CF73-41E6-B5D2-01FDB2EDDFD1}">
      <dsp:nvSpPr>
        <dsp:cNvPr id="0" name=""/>
        <dsp:cNvSpPr/>
      </dsp:nvSpPr>
      <dsp:spPr>
        <a:xfrm>
          <a:off x="0" y="0"/>
          <a:ext cx="4455031" cy="12233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ZA" sz="800" b="1" kern="1200" dirty="0"/>
            <a:t>Define API call functions</a:t>
          </a:r>
          <a:r>
            <a:rPr lang="en-ZA" sz="800" kern="1200" dirty="0"/>
            <a:t>, </a:t>
          </a:r>
          <a:r>
            <a:rPr lang="en-ZA" sz="800" kern="1200" dirty="0" err="1"/>
            <a:t>i.e</a:t>
          </a:r>
          <a:r>
            <a:rPr lang="en-ZA" sz="800" kern="1200" dirty="0"/>
            <a:t>: def </a:t>
          </a:r>
          <a:r>
            <a:rPr lang="en-ZA" sz="800" kern="1200" dirty="0" err="1"/>
            <a:t>getBoosterVersion</a:t>
          </a:r>
          <a:r>
            <a:rPr lang="en-ZA" sz="800" kern="1200" dirty="0"/>
            <a:t>(data):</a:t>
          </a:r>
        </a:p>
        <a:p>
          <a:pPr marL="0" lvl="0" indent="0" algn="l" defTabSz="355600">
            <a:lnSpc>
              <a:spcPct val="90000"/>
            </a:lnSpc>
            <a:spcBef>
              <a:spcPct val="0"/>
            </a:spcBef>
            <a:spcAft>
              <a:spcPct val="35000"/>
            </a:spcAft>
            <a:buNone/>
          </a:pPr>
          <a:r>
            <a:rPr lang="en-US" sz="800" kern="1200" dirty="0"/>
            <a:t> for x in data['rocket']:</a:t>
          </a:r>
          <a:endParaRPr lang="en-ZA" sz="800" kern="1200" dirty="0"/>
        </a:p>
        <a:p>
          <a:pPr marL="0" lvl="0" indent="0" algn="l" defTabSz="355600">
            <a:lnSpc>
              <a:spcPct val="90000"/>
            </a:lnSpc>
            <a:spcBef>
              <a:spcPct val="0"/>
            </a:spcBef>
            <a:spcAft>
              <a:spcPct val="35000"/>
            </a:spcAft>
            <a:buNone/>
          </a:pPr>
          <a:r>
            <a:rPr lang="en-ZA" sz="800" kern="1200" dirty="0"/>
            <a:t> if x:</a:t>
          </a:r>
        </a:p>
        <a:p>
          <a:pPr marL="0" lvl="0" indent="0" algn="l" defTabSz="355600">
            <a:lnSpc>
              <a:spcPct val="90000"/>
            </a:lnSpc>
            <a:spcBef>
              <a:spcPct val="0"/>
            </a:spcBef>
            <a:spcAft>
              <a:spcPct val="35000"/>
            </a:spcAft>
            <a:buNone/>
          </a:pPr>
          <a:r>
            <a:rPr lang="en-ZA" sz="800" kern="1200" dirty="0"/>
            <a:t> response = </a:t>
          </a:r>
          <a:r>
            <a:rPr lang="en-ZA" sz="800" kern="1200" dirty="0" err="1"/>
            <a:t>requests.get</a:t>
          </a:r>
          <a:r>
            <a:rPr lang="en-ZA" sz="800" kern="1200" dirty="0"/>
            <a:t>("https://api.spacexdata.com/v4/rockets/"+str(x)).</a:t>
          </a:r>
          <a:r>
            <a:rPr lang="en-ZA" sz="800" kern="1200" dirty="0" err="1"/>
            <a:t>json</a:t>
          </a:r>
          <a:r>
            <a:rPr lang="en-ZA" sz="800" kern="1200" dirty="0"/>
            <a:t>()</a:t>
          </a:r>
        </a:p>
        <a:p>
          <a:pPr marL="0" lvl="0" indent="0" algn="l" defTabSz="355600">
            <a:lnSpc>
              <a:spcPct val="90000"/>
            </a:lnSpc>
            <a:spcBef>
              <a:spcPct val="0"/>
            </a:spcBef>
            <a:spcAft>
              <a:spcPct val="35000"/>
            </a:spcAft>
            <a:buNone/>
          </a:pPr>
          <a:r>
            <a:rPr lang="en-ZA" sz="800" kern="1200" dirty="0"/>
            <a:t> </a:t>
          </a:r>
          <a:r>
            <a:rPr lang="en-ZA" sz="800" kern="1200" dirty="0" err="1"/>
            <a:t>BoosterVersion.append</a:t>
          </a:r>
          <a:r>
            <a:rPr lang="en-ZA" sz="800" kern="1200" dirty="0"/>
            <a:t>(response['name'])</a:t>
          </a:r>
        </a:p>
      </dsp:txBody>
      <dsp:txXfrm>
        <a:off x="35830" y="35830"/>
        <a:ext cx="3134961" cy="1151672"/>
      </dsp:txXfrm>
    </dsp:sp>
    <dsp:sp modelId="{5F528C8E-4B04-45B6-A359-8DE9837EE10C}">
      <dsp:nvSpPr>
        <dsp:cNvPr id="0" name=""/>
        <dsp:cNvSpPr/>
      </dsp:nvSpPr>
      <dsp:spPr>
        <a:xfrm>
          <a:off x="393091" y="1427221"/>
          <a:ext cx="4455031" cy="12233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dirty="0"/>
            <a:t>Connect to API and parse data into a </a:t>
          </a:r>
          <a:r>
            <a:rPr lang="en-US" sz="800" b="1" kern="1200" dirty="0" err="1"/>
            <a:t>dataframe</a:t>
          </a:r>
          <a:r>
            <a:rPr lang="en-US" sz="800" b="1" kern="1200" dirty="0"/>
            <a:t>: </a:t>
          </a:r>
          <a:r>
            <a:rPr lang="en-ZA" sz="800" b="1" kern="1200" dirty="0" err="1"/>
            <a:t>static_json_url</a:t>
          </a:r>
          <a:r>
            <a:rPr lang="en-ZA" sz="800" b="1" kern="1200" dirty="0"/>
            <a:t>='https://cf-courses-data.s3.us.cloud-object-storage.appdomain.cloud/IBM-DS0321EN-SkillsNetwork/datasets/</a:t>
          </a:r>
          <a:r>
            <a:rPr lang="en-ZA" sz="800" b="1" kern="1200" dirty="0" err="1"/>
            <a:t>API_call_spacex_api.json</a:t>
          </a:r>
          <a:r>
            <a:rPr lang="en-ZA" sz="800" b="1" kern="1200" dirty="0"/>
            <a:t>’</a:t>
          </a:r>
        </a:p>
        <a:p>
          <a:pPr marL="0" lvl="0" indent="0" algn="l" defTabSz="355600">
            <a:lnSpc>
              <a:spcPct val="90000"/>
            </a:lnSpc>
            <a:spcBef>
              <a:spcPct val="0"/>
            </a:spcBef>
            <a:spcAft>
              <a:spcPct val="35000"/>
            </a:spcAft>
            <a:buNone/>
          </a:pPr>
          <a:r>
            <a:rPr lang="en-ZA" sz="800" b="1" kern="1200" dirty="0" err="1"/>
            <a:t>response.status_code</a:t>
          </a:r>
          <a:endParaRPr lang="en-ZA" sz="800" b="1" kern="1200" dirty="0"/>
        </a:p>
        <a:p>
          <a:pPr marL="0" lvl="0" indent="0" algn="l" defTabSz="355600">
            <a:lnSpc>
              <a:spcPct val="90000"/>
            </a:lnSpc>
            <a:spcBef>
              <a:spcPct val="0"/>
            </a:spcBef>
            <a:spcAft>
              <a:spcPct val="35000"/>
            </a:spcAft>
            <a:buNone/>
          </a:pPr>
          <a:r>
            <a:rPr lang="en-ZA" sz="800" b="1" kern="1200" dirty="0" err="1"/>
            <a:t>raw_data</a:t>
          </a:r>
          <a:r>
            <a:rPr lang="en-ZA" sz="800" b="1" kern="1200" dirty="0"/>
            <a:t> = </a:t>
          </a:r>
          <a:r>
            <a:rPr lang="en-ZA" sz="800" b="1" kern="1200" dirty="0" err="1"/>
            <a:t>response.json</a:t>
          </a:r>
          <a:r>
            <a:rPr lang="en-ZA" sz="800" b="1" kern="1200" dirty="0"/>
            <a:t>()</a:t>
          </a:r>
        </a:p>
        <a:p>
          <a:pPr marL="0" lvl="0" indent="0" algn="l" defTabSz="355600">
            <a:lnSpc>
              <a:spcPct val="90000"/>
            </a:lnSpc>
            <a:spcBef>
              <a:spcPct val="0"/>
            </a:spcBef>
            <a:spcAft>
              <a:spcPct val="35000"/>
            </a:spcAft>
            <a:buNone/>
          </a:pPr>
          <a:r>
            <a:rPr lang="en-ZA" sz="800" b="1" kern="1200" dirty="0"/>
            <a:t>data = </a:t>
          </a:r>
          <a:r>
            <a:rPr lang="en-ZA" sz="800" b="1" kern="1200" dirty="0" err="1"/>
            <a:t>pd.json_normalize</a:t>
          </a:r>
          <a:r>
            <a:rPr lang="en-ZA" sz="800" b="1" kern="1200" dirty="0"/>
            <a:t>(</a:t>
          </a:r>
          <a:r>
            <a:rPr lang="en-ZA" sz="800" b="1" kern="1200" dirty="0" err="1"/>
            <a:t>raw_data</a:t>
          </a:r>
          <a:r>
            <a:rPr lang="en-ZA" sz="800" b="1" kern="1200" dirty="0"/>
            <a:t>)</a:t>
          </a:r>
        </a:p>
      </dsp:txBody>
      <dsp:txXfrm>
        <a:off x="428921" y="1463051"/>
        <a:ext cx="3195114" cy="1151672"/>
      </dsp:txXfrm>
    </dsp:sp>
    <dsp:sp modelId="{FD3AF664-67BA-4E06-BEEC-420FF89D9D3C}">
      <dsp:nvSpPr>
        <dsp:cNvPr id="0" name=""/>
        <dsp:cNvSpPr/>
      </dsp:nvSpPr>
      <dsp:spPr>
        <a:xfrm>
          <a:off x="786182" y="2854442"/>
          <a:ext cx="4455031" cy="12233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dirty="0"/>
            <a:t>Make calls to the API to obtain  data</a:t>
          </a:r>
          <a:r>
            <a:rPr lang="en-US" sz="800" kern="1200" dirty="0"/>
            <a:t>: </a:t>
          </a:r>
          <a:r>
            <a:rPr lang="en-ZA" sz="800" kern="1200" dirty="0" err="1"/>
            <a:t>getBoosterVersion</a:t>
          </a:r>
          <a:r>
            <a:rPr lang="en-ZA" sz="800" kern="1200" dirty="0"/>
            <a:t>(data)</a:t>
          </a:r>
          <a:r>
            <a:rPr lang="en-US" sz="800" kern="1200" dirty="0"/>
            <a:t> </a:t>
          </a:r>
          <a:endParaRPr lang="en-ZA" sz="800" kern="1200" dirty="0"/>
        </a:p>
      </dsp:txBody>
      <dsp:txXfrm>
        <a:off x="822012" y="2890272"/>
        <a:ext cx="3195114" cy="1151672"/>
      </dsp:txXfrm>
    </dsp:sp>
    <dsp:sp modelId="{E1587334-8373-4A2B-BCD2-C7CD90A67F59}">
      <dsp:nvSpPr>
        <dsp:cNvPr id="0" name=""/>
        <dsp:cNvSpPr/>
      </dsp:nvSpPr>
      <dsp:spPr>
        <a:xfrm>
          <a:off x="3659865" y="927693"/>
          <a:ext cx="795166" cy="795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ZA" sz="3600" kern="1200"/>
        </a:p>
      </dsp:txBody>
      <dsp:txXfrm>
        <a:off x="3838777" y="927693"/>
        <a:ext cx="437342" cy="598362"/>
      </dsp:txXfrm>
    </dsp:sp>
    <dsp:sp modelId="{ECC123B1-BFE5-48ED-95D8-FBE87BB37306}">
      <dsp:nvSpPr>
        <dsp:cNvPr id="0" name=""/>
        <dsp:cNvSpPr/>
      </dsp:nvSpPr>
      <dsp:spPr>
        <a:xfrm>
          <a:off x="4052956" y="2346759"/>
          <a:ext cx="795166" cy="795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ZA" sz="3600" kern="1200"/>
        </a:p>
      </dsp:txBody>
      <dsp:txXfrm>
        <a:off x="4231868" y="2346759"/>
        <a:ext cx="437342" cy="598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3431A-387B-4216-B056-6AF3CCD70924}">
      <dsp:nvSpPr>
        <dsp:cNvPr id="0" name=""/>
        <dsp:cNvSpPr/>
      </dsp:nvSpPr>
      <dsp:spPr>
        <a:xfrm>
          <a:off x="1026671" y="1305"/>
          <a:ext cx="4106684" cy="133834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681" tIns="339940" rIns="79681" bIns="339940" numCol="1" spcCol="1270" anchor="ctr" anchorCtr="0">
          <a:noAutofit/>
        </a:bodyPr>
        <a:lstStyle/>
        <a:p>
          <a:pPr marL="0" lvl="0" indent="0" algn="l" defTabSz="533400">
            <a:lnSpc>
              <a:spcPct val="90000"/>
            </a:lnSpc>
            <a:spcBef>
              <a:spcPct val="0"/>
            </a:spcBef>
            <a:spcAft>
              <a:spcPct val="35000"/>
            </a:spcAft>
            <a:buNone/>
          </a:pPr>
          <a:r>
            <a:rPr lang="en-US" sz="1200" kern="1200" dirty="0"/>
            <a:t>Request Falcon 9 launch data as an HTML page</a:t>
          </a:r>
          <a:endParaRPr lang="en-ZA" sz="1200" kern="1200" dirty="0"/>
        </a:p>
        <a:p>
          <a:pPr marL="0" lvl="0" indent="0" algn="l" defTabSz="533400">
            <a:lnSpc>
              <a:spcPct val="90000"/>
            </a:lnSpc>
            <a:spcBef>
              <a:spcPct val="0"/>
            </a:spcBef>
            <a:spcAft>
              <a:spcPct val="35000"/>
            </a:spcAft>
            <a:buNone/>
          </a:pPr>
          <a:r>
            <a:rPr lang="en-ZA" sz="1200" kern="1200" dirty="0"/>
            <a:t>response = </a:t>
          </a:r>
          <a:r>
            <a:rPr lang="en-ZA" sz="1200" kern="1200" dirty="0" err="1"/>
            <a:t>requests.get</a:t>
          </a:r>
          <a:r>
            <a:rPr lang="en-ZA" sz="1200" kern="1200" dirty="0"/>
            <a:t>(</a:t>
          </a:r>
          <a:r>
            <a:rPr lang="en-ZA" sz="1200" kern="1200" dirty="0" err="1"/>
            <a:t>static_url</a:t>
          </a:r>
          <a:r>
            <a:rPr lang="en-ZA" sz="1200" kern="1200" dirty="0"/>
            <a:t>)</a:t>
          </a:r>
        </a:p>
        <a:p>
          <a:pPr marL="0" lvl="0" indent="0" algn="l" defTabSz="533400">
            <a:lnSpc>
              <a:spcPct val="90000"/>
            </a:lnSpc>
            <a:spcBef>
              <a:spcPct val="0"/>
            </a:spcBef>
            <a:spcAft>
              <a:spcPct val="35000"/>
            </a:spcAft>
            <a:buNone/>
          </a:pPr>
          <a:r>
            <a:rPr lang="en-ZA" sz="1200" kern="1200" dirty="0" err="1"/>
            <a:t>launch_data</a:t>
          </a:r>
          <a:r>
            <a:rPr lang="en-ZA" sz="1200" kern="1200" dirty="0"/>
            <a:t> = </a:t>
          </a:r>
          <a:r>
            <a:rPr lang="en-ZA" sz="1200" kern="1200" dirty="0" err="1"/>
            <a:t>response.text</a:t>
          </a:r>
          <a:endParaRPr lang="en-ZA" sz="1200" kern="1200" dirty="0"/>
        </a:p>
      </dsp:txBody>
      <dsp:txXfrm>
        <a:off x="1026671" y="1305"/>
        <a:ext cx="4106684" cy="1338347"/>
      </dsp:txXfrm>
    </dsp:sp>
    <dsp:sp modelId="{CAE577B8-F46D-4ED2-9A8D-92720BBAD1DD}">
      <dsp:nvSpPr>
        <dsp:cNvPr id="0" name=""/>
        <dsp:cNvSpPr/>
      </dsp:nvSpPr>
      <dsp:spPr>
        <a:xfrm>
          <a:off x="0" y="1305"/>
          <a:ext cx="1026671" cy="133834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28" tIns="132199" rIns="54328" bIns="132199" numCol="1" spcCol="1270" anchor="ctr" anchorCtr="0">
          <a:noAutofit/>
        </a:bodyPr>
        <a:lstStyle/>
        <a:p>
          <a:pPr marL="0" lvl="0" indent="0" algn="ctr" defTabSz="666750">
            <a:lnSpc>
              <a:spcPct val="90000"/>
            </a:lnSpc>
            <a:spcBef>
              <a:spcPct val="0"/>
            </a:spcBef>
            <a:spcAft>
              <a:spcPct val="35000"/>
            </a:spcAft>
            <a:buNone/>
          </a:pPr>
          <a:r>
            <a:rPr lang="en-US" sz="1500" kern="1200" dirty="0"/>
            <a:t>HTML Request</a:t>
          </a:r>
          <a:endParaRPr lang="en-ZA" sz="1500" kern="1200" dirty="0"/>
        </a:p>
      </dsp:txBody>
      <dsp:txXfrm>
        <a:off x="0" y="1305"/>
        <a:ext cx="1026671" cy="1338347"/>
      </dsp:txXfrm>
    </dsp:sp>
    <dsp:sp modelId="{B35C4BEB-557B-4A13-92E4-849017B6BA82}">
      <dsp:nvSpPr>
        <dsp:cNvPr id="0" name=""/>
        <dsp:cNvSpPr/>
      </dsp:nvSpPr>
      <dsp:spPr>
        <a:xfrm>
          <a:off x="1026671" y="1419954"/>
          <a:ext cx="4106684" cy="133834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681" tIns="339940" rIns="79681" bIns="339940" numCol="1" spcCol="1270" anchor="ctr" anchorCtr="0">
          <a:noAutofit/>
        </a:bodyPr>
        <a:lstStyle/>
        <a:p>
          <a:pPr marL="0" lvl="0" indent="0" algn="l" defTabSz="533400">
            <a:lnSpc>
              <a:spcPct val="90000"/>
            </a:lnSpc>
            <a:spcBef>
              <a:spcPct val="0"/>
            </a:spcBef>
            <a:spcAft>
              <a:spcPct val="35000"/>
            </a:spcAft>
            <a:buNone/>
          </a:pPr>
          <a:r>
            <a:rPr lang="en-US" sz="1200" kern="1200" dirty="0"/>
            <a:t>soup = </a:t>
          </a:r>
          <a:r>
            <a:rPr lang="en-US" sz="1200" kern="1200" dirty="0" err="1"/>
            <a:t>BeautifulSoup</a:t>
          </a:r>
          <a:r>
            <a:rPr lang="en-US" sz="1200" kern="1200" dirty="0"/>
            <a:t>(</a:t>
          </a:r>
          <a:r>
            <a:rPr lang="en-US" sz="1200" kern="1200" dirty="0" err="1"/>
            <a:t>launch_data</a:t>
          </a:r>
          <a:r>
            <a:rPr lang="en-US" sz="1200" kern="1200" dirty="0"/>
            <a:t>, '</a:t>
          </a:r>
          <a:r>
            <a:rPr lang="en-US" sz="1200" kern="1200" dirty="0" err="1"/>
            <a:t>html.parser</a:t>
          </a:r>
          <a:r>
            <a:rPr lang="en-US" sz="1200" kern="1200" dirty="0"/>
            <a:t>')</a:t>
          </a:r>
          <a:endParaRPr lang="en-ZA" sz="1200" kern="1200" dirty="0"/>
        </a:p>
        <a:p>
          <a:pPr marL="0" lvl="0" indent="0" algn="l" defTabSz="533400">
            <a:lnSpc>
              <a:spcPct val="90000"/>
            </a:lnSpc>
            <a:spcBef>
              <a:spcPct val="0"/>
            </a:spcBef>
            <a:spcAft>
              <a:spcPct val="35000"/>
            </a:spcAft>
            <a:buNone/>
          </a:pPr>
          <a:r>
            <a:rPr lang="en-US" sz="1200" kern="1200" dirty="0" err="1"/>
            <a:t>html_tables</a:t>
          </a:r>
          <a:r>
            <a:rPr lang="en-US" sz="1200" kern="1200" dirty="0"/>
            <a:t> = </a:t>
          </a:r>
          <a:r>
            <a:rPr lang="en-US" sz="1200" kern="1200" dirty="0" err="1"/>
            <a:t>soup.find_all</a:t>
          </a:r>
          <a:r>
            <a:rPr lang="en-US" sz="1200" kern="1200" dirty="0"/>
            <a:t>('table')</a:t>
          </a:r>
          <a:endParaRPr lang="en-ZA" sz="1200" kern="1200" dirty="0"/>
        </a:p>
        <a:p>
          <a:pPr marL="0" lvl="0" indent="0" algn="l" defTabSz="533400">
            <a:lnSpc>
              <a:spcPct val="90000"/>
            </a:lnSpc>
            <a:spcBef>
              <a:spcPct val="0"/>
            </a:spcBef>
            <a:spcAft>
              <a:spcPct val="35000"/>
            </a:spcAft>
            <a:buNone/>
          </a:pPr>
          <a:r>
            <a:rPr lang="en-US" sz="1200" kern="1200" dirty="0" err="1"/>
            <a:t>first_launch_table</a:t>
          </a:r>
          <a:r>
            <a:rPr lang="en-US" sz="1200" kern="1200" dirty="0"/>
            <a:t> = </a:t>
          </a:r>
          <a:r>
            <a:rPr lang="en-US" sz="1200" kern="1200" dirty="0" err="1"/>
            <a:t>html_tables</a:t>
          </a:r>
          <a:r>
            <a:rPr lang="en-US" sz="1200" kern="1200" dirty="0"/>
            <a:t>[2]</a:t>
          </a:r>
          <a:endParaRPr lang="en-ZA" sz="1200" kern="1200" dirty="0"/>
        </a:p>
      </dsp:txBody>
      <dsp:txXfrm>
        <a:off x="1026671" y="1419954"/>
        <a:ext cx="4106684" cy="1338347"/>
      </dsp:txXfrm>
    </dsp:sp>
    <dsp:sp modelId="{D0DDDCCC-07DA-4525-87D9-BDA08FAB0A7B}">
      <dsp:nvSpPr>
        <dsp:cNvPr id="0" name=""/>
        <dsp:cNvSpPr/>
      </dsp:nvSpPr>
      <dsp:spPr>
        <a:xfrm>
          <a:off x="0" y="1419954"/>
          <a:ext cx="1026671" cy="133834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28" tIns="132199" rIns="54328" bIns="132199" numCol="1" spcCol="1270" anchor="ctr" anchorCtr="0">
          <a:noAutofit/>
        </a:bodyPr>
        <a:lstStyle/>
        <a:p>
          <a:pPr marL="0" lvl="0" indent="0" algn="ctr" defTabSz="666750">
            <a:lnSpc>
              <a:spcPct val="90000"/>
            </a:lnSpc>
            <a:spcBef>
              <a:spcPct val="0"/>
            </a:spcBef>
            <a:spcAft>
              <a:spcPct val="35000"/>
            </a:spcAft>
            <a:buNone/>
          </a:pPr>
          <a:r>
            <a:rPr lang="en-US" sz="1500" kern="1200" dirty="0"/>
            <a:t>Create a Beautiful Soup Object</a:t>
          </a:r>
          <a:endParaRPr lang="en-ZA" sz="1500" kern="1200" dirty="0"/>
        </a:p>
      </dsp:txBody>
      <dsp:txXfrm>
        <a:off x="0" y="1419954"/>
        <a:ext cx="1026671" cy="1338347"/>
      </dsp:txXfrm>
    </dsp:sp>
    <dsp:sp modelId="{1015ED2E-5E69-41A9-9EF1-23A9C2C9CB44}">
      <dsp:nvSpPr>
        <dsp:cNvPr id="0" name=""/>
        <dsp:cNvSpPr/>
      </dsp:nvSpPr>
      <dsp:spPr>
        <a:xfrm>
          <a:off x="1026671" y="2838603"/>
          <a:ext cx="4106684" cy="133834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681" tIns="339940" rIns="79681" bIns="339940" numCol="1" spcCol="1270" anchor="ctr" anchorCtr="0">
          <a:noAutofit/>
        </a:bodyPr>
        <a:lstStyle/>
        <a:p>
          <a:pPr marL="0" lvl="0" indent="0" algn="l" defTabSz="533400">
            <a:lnSpc>
              <a:spcPct val="90000"/>
            </a:lnSpc>
            <a:spcBef>
              <a:spcPct val="0"/>
            </a:spcBef>
            <a:spcAft>
              <a:spcPct val="35000"/>
            </a:spcAft>
            <a:buNone/>
          </a:pPr>
          <a:r>
            <a:rPr lang="en-US" sz="1200" kern="1200" dirty="0" err="1"/>
            <a:t>launch_dict</a:t>
          </a:r>
          <a:r>
            <a:rPr lang="en-US" sz="1200" kern="1200" dirty="0"/>
            <a:t>= </a:t>
          </a:r>
          <a:r>
            <a:rPr lang="en-US" sz="1200" kern="1200" dirty="0" err="1"/>
            <a:t>dict.fromkeys</a:t>
          </a:r>
          <a:r>
            <a:rPr lang="en-US" sz="1200" kern="1200" dirty="0"/>
            <a:t>(</a:t>
          </a:r>
          <a:r>
            <a:rPr lang="en-US" sz="1200" kern="1200" dirty="0" err="1"/>
            <a:t>column_names</a:t>
          </a:r>
          <a:r>
            <a:rPr lang="en-US" sz="1200" kern="1200" dirty="0"/>
            <a:t>)</a:t>
          </a:r>
          <a:endParaRPr lang="en-ZA" sz="1200" kern="1200" dirty="0"/>
        </a:p>
        <a:p>
          <a:pPr marL="0" lvl="0" indent="0" algn="l" defTabSz="533400">
            <a:lnSpc>
              <a:spcPct val="90000"/>
            </a:lnSpc>
            <a:spcBef>
              <a:spcPct val="0"/>
            </a:spcBef>
            <a:spcAft>
              <a:spcPct val="35000"/>
            </a:spcAft>
            <a:buNone/>
          </a:pPr>
          <a:r>
            <a:rPr lang="en-US" sz="1200" kern="1200" dirty="0" err="1"/>
            <a:t>df</a:t>
          </a:r>
          <a:r>
            <a:rPr lang="en-US" sz="1200" kern="1200" dirty="0"/>
            <a:t>= </a:t>
          </a:r>
          <a:r>
            <a:rPr lang="en-US" sz="1200" kern="1200" dirty="0" err="1"/>
            <a:t>pd.DataFrame</a:t>
          </a:r>
          <a:r>
            <a:rPr lang="en-US" sz="1200" kern="1200" dirty="0"/>
            <a:t>({ </a:t>
          </a:r>
          <a:r>
            <a:rPr lang="en-US" sz="1200" kern="1200" dirty="0" err="1"/>
            <a:t>key:pd.Series</a:t>
          </a:r>
          <a:r>
            <a:rPr lang="en-US" sz="1200" kern="1200" dirty="0"/>
            <a:t>(value) for key, value in </a:t>
          </a:r>
          <a:r>
            <a:rPr lang="en-US" sz="1200" kern="1200" dirty="0" err="1"/>
            <a:t>launch_dict.items</a:t>
          </a:r>
          <a:r>
            <a:rPr lang="en-US" sz="1200" kern="1200" dirty="0"/>
            <a:t>() })</a:t>
          </a:r>
          <a:endParaRPr lang="en-ZA" sz="1200" kern="1200" dirty="0"/>
        </a:p>
      </dsp:txBody>
      <dsp:txXfrm>
        <a:off x="1026671" y="2838603"/>
        <a:ext cx="4106684" cy="1338347"/>
      </dsp:txXfrm>
    </dsp:sp>
    <dsp:sp modelId="{6FBDEA77-9A66-4111-847D-FAAD68137930}">
      <dsp:nvSpPr>
        <dsp:cNvPr id="0" name=""/>
        <dsp:cNvSpPr/>
      </dsp:nvSpPr>
      <dsp:spPr>
        <a:xfrm>
          <a:off x="0" y="2838603"/>
          <a:ext cx="1026671" cy="133834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28" tIns="132199" rIns="54328" bIns="132199" numCol="1" spcCol="1270" anchor="ctr" anchorCtr="0">
          <a:noAutofit/>
        </a:bodyPr>
        <a:lstStyle/>
        <a:p>
          <a:pPr marL="0" lvl="0" indent="0" algn="ctr" defTabSz="666750">
            <a:lnSpc>
              <a:spcPct val="90000"/>
            </a:lnSpc>
            <a:spcBef>
              <a:spcPct val="0"/>
            </a:spcBef>
            <a:spcAft>
              <a:spcPct val="35000"/>
            </a:spcAft>
            <a:buNone/>
          </a:pPr>
          <a:r>
            <a:rPr lang="en-US" sz="1500" kern="1200" dirty="0"/>
            <a:t>Parse HTML Tables into a </a:t>
          </a:r>
          <a:r>
            <a:rPr lang="en-US" sz="1500" kern="1200" dirty="0" err="1"/>
            <a:t>Dataframe</a:t>
          </a:r>
          <a:r>
            <a:rPr lang="en-US" sz="1500" kern="1200" dirty="0"/>
            <a:t>	</a:t>
          </a:r>
          <a:endParaRPr lang="en-ZA" sz="1500" kern="1200" dirty="0"/>
        </a:p>
      </dsp:txBody>
      <dsp:txXfrm>
        <a:off x="0" y="2838603"/>
        <a:ext cx="1026671" cy="13383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1B401-5A36-4536-ACC3-DC7539612CBE}">
      <dsp:nvSpPr>
        <dsp:cNvPr id="0" name=""/>
        <dsp:cNvSpPr/>
      </dsp:nvSpPr>
      <dsp:spPr>
        <a:xfrm rot="5400000">
          <a:off x="-242486" y="242663"/>
          <a:ext cx="1616579" cy="11316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i="0" kern="1200" dirty="0"/>
            <a:t>Calculate the number of launches on each site</a:t>
          </a:r>
          <a:endParaRPr lang="en-ZA" sz="800" kern="1200" dirty="0"/>
        </a:p>
      </dsp:txBody>
      <dsp:txXfrm rot="-5400000">
        <a:off x="2" y="565979"/>
        <a:ext cx="1131605" cy="484974"/>
      </dsp:txXfrm>
    </dsp:sp>
    <dsp:sp modelId="{B7453AA7-D12D-4165-B5A5-F76D2B8F3190}">
      <dsp:nvSpPr>
        <dsp:cNvPr id="0" name=""/>
        <dsp:cNvSpPr/>
      </dsp:nvSpPr>
      <dsp:spPr>
        <a:xfrm rot="5400000">
          <a:off x="3575393" y="-2443611"/>
          <a:ext cx="1050776" cy="59383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t>number_of_launches</a:t>
          </a:r>
          <a:r>
            <a:rPr lang="en-US" sz="900" kern="1200" dirty="0"/>
            <a:t> = </a:t>
          </a:r>
          <a:r>
            <a:rPr lang="en-US" sz="900" kern="1200" dirty="0" err="1"/>
            <a:t>df</a:t>
          </a:r>
          <a:r>
            <a:rPr lang="en-US" sz="900" kern="1200" dirty="0"/>
            <a:t>['</a:t>
          </a:r>
          <a:r>
            <a:rPr lang="en-US" sz="900" kern="1200" dirty="0" err="1"/>
            <a:t>LaunchSite</a:t>
          </a:r>
          <a:r>
            <a:rPr lang="en-US" sz="900" kern="1200" dirty="0"/>
            <a:t>'].</a:t>
          </a:r>
          <a:r>
            <a:rPr lang="en-US" sz="900" kern="1200" dirty="0" err="1"/>
            <a:t>value_counts</a:t>
          </a:r>
          <a:r>
            <a:rPr lang="en-US" sz="900" kern="1200" dirty="0"/>
            <a:t>()</a:t>
          </a:r>
          <a:endParaRPr lang="en-ZA" sz="900" kern="1200" dirty="0"/>
        </a:p>
        <a:p>
          <a:pPr marL="57150" lvl="1" indent="-57150" algn="l" defTabSz="400050">
            <a:lnSpc>
              <a:spcPct val="90000"/>
            </a:lnSpc>
            <a:spcBef>
              <a:spcPct val="0"/>
            </a:spcBef>
            <a:spcAft>
              <a:spcPct val="15000"/>
            </a:spcAft>
            <a:buChar char="•"/>
          </a:pPr>
          <a:r>
            <a:rPr lang="en-ZA" sz="900" kern="1200" dirty="0"/>
            <a:t>number_of_launches</a:t>
          </a:r>
        </a:p>
      </dsp:txBody>
      <dsp:txXfrm rot="-5400000">
        <a:off x="1131605" y="51472"/>
        <a:ext cx="5887058" cy="948186"/>
      </dsp:txXfrm>
    </dsp:sp>
    <dsp:sp modelId="{20600DB4-A0DD-4AD0-9548-D1026082CF8E}">
      <dsp:nvSpPr>
        <dsp:cNvPr id="0" name=""/>
        <dsp:cNvSpPr/>
      </dsp:nvSpPr>
      <dsp:spPr>
        <a:xfrm rot="5400000">
          <a:off x="-242486" y="1665164"/>
          <a:ext cx="1616579" cy="11316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i="0" kern="1200" dirty="0"/>
            <a:t>Calculate the number and occurrence of each orbit</a:t>
          </a:r>
          <a:endParaRPr lang="en-ZA" sz="800" kern="1200" dirty="0"/>
        </a:p>
      </dsp:txBody>
      <dsp:txXfrm rot="-5400000">
        <a:off x="2" y="1988480"/>
        <a:ext cx="1131605" cy="484974"/>
      </dsp:txXfrm>
    </dsp:sp>
    <dsp:sp modelId="{FBF9A6B2-9154-4457-8C3C-D2C32FA2A0D8}">
      <dsp:nvSpPr>
        <dsp:cNvPr id="0" name=""/>
        <dsp:cNvSpPr/>
      </dsp:nvSpPr>
      <dsp:spPr>
        <a:xfrm rot="5400000">
          <a:off x="3575393" y="-1021111"/>
          <a:ext cx="1050776" cy="59383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t>number_of_orbits</a:t>
          </a:r>
          <a:r>
            <a:rPr lang="en-US" sz="900" kern="1200" dirty="0"/>
            <a:t> = </a:t>
          </a:r>
          <a:r>
            <a:rPr lang="en-US" sz="900" kern="1200" dirty="0" err="1"/>
            <a:t>df</a:t>
          </a:r>
          <a:r>
            <a:rPr lang="en-US" sz="900" kern="1200" dirty="0"/>
            <a:t>['Orbit'].</a:t>
          </a:r>
          <a:r>
            <a:rPr lang="en-US" sz="900" kern="1200" dirty="0" err="1"/>
            <a:t>value_counts</a:t>
          </a:r>
          <a:r>
            <a:rPr lang="en-US" sz="900" kern="1200" dirty="0"/>
            <a:t>()</a:t>
          </a:r>
          <a:endParaRPr lang="en-ZA" sz="900" kern="1200" dirty="0"/>
        </a:p>
        <a:p>
          <a:pPr marL="57150" lvl="1" indent="-57150" algn="l" defTabSz="400050">
            <a:lnSpc>
              <a:spcPct val="90000"/>
            </a:lnSpc>
            <a:spcBef>
              <a:spcPct val="0"/>
            </a:spcBef>
            <a:spcAft>
              <a:spcPct val="15000"/>
            </a:spcAft>
            <a:buChar char="•"/>
          </a:pPr>
          <a:r>
            <a:rPr lang="en-ZA" sz="900" kern="1200" dirty="0" err="1"/>
            <a:t>number_of_orbits</a:t>
          </a:r>
          <a:endParaRPr lang="en-ZA" sz="900" kern="1200" dirty="0"/>
        </a:p>
      </dsp:txBody>
      <dsp:txXfrm rot="-5400000">
        <a:off x="1131605" y="1473972"/>
        <a:ext cx="5887058" cy="948186"/>
      </dsp:txXfrm>
    </dsp:sp>
    <dsp:sp modelId="{2C2F634B-3836-4ED1-8EDB-AA486036F4EC}">
      <dsp:nvSpPr>
        <dsp:cNvPr id="0" name=""/>
        <dsp:cNvSpPr/>
      </dsp:nvSpPr>
      <dsp:spPr>
        <a:xfrm rot="5400000">
          <a:off x="-242486" y="3087664"/>
          <a:ext cx="1616579" cy="11316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i="0" kern="1200" dirty="0"/>
            <a:t>Calculate the number and </a:t>
          </a:r>
          <a:r>
            <a:rPr lang="en-US" sz="800" b="1" i="0" kern="1200" dirty="0" err="1"/>
            <a:t>occurence</a:t>
          </a:r>
          <a:r>
            <a:rPr lang="en-US" sz="800" b="1" i="0" kern="1200" dirty="0"/>
            <a:t> of mission outcome of the orbits</a:t>
          </a:r>
          <a:endParaRPr lang="en-ZA" sz="800" kern="1200" dirty="0"/>
        </a:p>
      </dsp:txBody>
      <dsp:txXfrm rot="-5400000">
        <a:off x="2" y="3410980"/>
        <a:ext cx="1131605" cy="484974"/>
      </dsp:txXfrm>
    </dsp:sp>
    <dsp:sp modelId="{0F5465D9-8532-40AC-9033-BA6C075F5C19}">
      <dsp:nvSpPr>
        <dsp:cNvPr id="0" name=""/>
        <dsp:cNvSpPr/>
      </dsp:nvSpPr>
      <dsp:spPr>
        <a:xfrm rot="5400000">
          <a:off x="3575393" y="401389"/>
          <a:ext cx="1050776" cy="59383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t>landing_outcomes</a:t>
          </a:r>
          <a:r>
            <a:rPr lang="en-US" sz="900" kern="1200" dirty="0"/>
            <a:t> = </a:t>
          </a:r>
          <a:r>
            <a:rPr lang="en-US" sz="900" kern="1200" dirty="0" err="1"/>
            <a:t>df</a:t>
          </a:r>
          <a:r>
            <a:rPr lang="en-US" sz="900" kern="1200" dirty="0"/>
            <a:t>['Outcome'].</a:t>
          </a:r>
          <a:r>
            <a:rPr lang="en-US" sz="900" kern="1200" dirty="0" err="1"/>
            <a:t>value_counts</a:t>
          </a:r>
          <a:r>
            <a:rPr lang="en-US" sz="900" kern="1200" dirty="0"/>
            <a:t>()</a:t>
          </a:r>
          <a:endParaRPr lang="en-ZA" sz="900" kern="1200" dirty="0"/>
        </a:p>
        <a:p>
          <a:pPr marL="57150" lvl="1" indent="-57150" algn="l" defTabSz="400050">
            <a:lnSpc>
              <a:spcPct val="90000"/>
            </a:lnSpc>
            <a:spcBef>
              <a:spcPct val="0"/>
            </a:spcBef>
            <a:spcAft>
              <a:spcPct val="15000"/>
            </a:spcAft>
            <a:buChar char="•"/>
          </a:pPr>
          <a:r>
            <a:rPr lang="en-ZA" sz="900" kern="1200" dirty="0" err="1"/>
            <a:t>landing_outcomes</a:t>
          </a:r>
          <a:endParaRPr lang="en-ZA" sz="900" kern="1200" dirty="0"/>
        </a:p>
        <a:p>
          <a:pPr marL="57150" lvl="1" indent="-57150" algn="l" defTabSz="400050">
            <a:lnSpc>
              <a:spcPct val="90000"/>
            </a:lnSpc>
            <a:spcBef>
              <a:spcPct val="0"/>
            </a:spcBef>
            <a:spcAft>
              <a:spcPct val="15000"/>
            </a:spcAft>
            <a:buChar char="•"/>
          </a:pPr>
          <a:r>
            <a:rPr lang="en-US" sz="900" kern="1200" dirty="0"/>
            <a:t>for </a:t>
          </a:r>
          <a:r>
            <a:rPr lang="en-US" sz="900" kern="1200" dirty="0" err="1"/>
            <a:t>i,outcome</a:t>
          </a:r>
          <a:r>
            <a:rPr lang="en-US" sz="900" kern="1200" dirty="0"/>
            <a:t> in enumerate(</a:t>
          </a:r>
          <a:r>
            <a:rPr lang="en-US" sz="900" kern="1200" dirty="0" err="1"/>
            <a:t>landing_outcomes.keys</a:t>
          </a:r>
          <a:r>
            <a:rPr lang="en-US" sz="900" kern="1200" dirty="0"/>
            <a:t>()):</a:t>
          </a:r>
          <a:endParaRPr lang="en-ZA" sz="900" kern="1200" dirty="0"/>
        </a:p>
        <a:p>
          <a:pPr marL="57150" lvl="1" indent="-57150" algn="l" defTabSz="400050">
            <a:lnSpc>
              <a:spcPct val="90000"/>
            </a:lnSpc>
            <a:spcBef>
              <a:spcPct val="0"/>
            </a:spcBef>
            <a:spcAft>
              <a:spcPct val="15000"/>
            </a:spcAft>
            <a:buChar char="•"/>
          </a:pPr>
          <a:r>
            <a:rPr lang="en-ZA" sz="900" kern="1200" dirty="0"/>
            <a:t> print(i,outcome)</a:t>
          </a:r>
        </a:p>
        <a:p>
          <a:pPr marL="57150" lvl="1" indent="-57150" algn="l" defTabSz="400050">
            <a:lnSpc>
              <a:spcPct val="90000"/>
            </a:lnSpc>
            <a:spcBef>
              <a:spcPct val="0"/>
            </a:spcBef>
            <a:spcAft>
              <a:spcPct val="15000"/>
            </a:spcAft>
            <a:buChar char="•"/>
          </a:pPr>
          <a:r>
            <a:rPr lang="en-US" sz="900" kern="1200" dirty="0" err="1"/>
            <a:t>bad_outcomes</a:t>
          </a:r>
          <a:r>
            <a:rPr lang="en-US" sz="900" kern="1200" dirty="0"/>
            <a:t>=set(</a:t>
          </a:r>
          <a:r>
            <a:rPr lang="en-US" sz="900" kern="1200" dirty="0" err="1"/>
            <a:t>landing_outcomes.keys</a:t>
          </a:r>
          <a:r>
            <a:rPr lang="en-US" sz="900" kern="1200" dirty="0"/>
            <a:t>()[[1,3,5,6,7]])</a:t>
          </a:r>
          <a:endParaRPr lang="en-ZA" sz="900" kern="1200" dirty="0"/>
        </a:p>
        <a:p>
          <a:pPr marL="57150" lvl="1" indent="-57150" algn="l" defTabSz="400050">
            <a:lnSpc>
              <a:spcPct val="90000"/>
            </a:lnSpc>
            <a:spcBef>
              <a:spcPct val="0"/>
            </a:spcBef>
            <a:spcAft>
              <a:spcPct val="15000"/>
            </a:spcAft>
            <a:buChar char="•"/>
          </a:pPr>
          <a:r>
            <a:rPr lang="en-ZA" sz="900" kern="1200" dirty="0"/>
            <a:t>bad_outcomes</a:t>
          </a:r>
        </a:p>
      </dsp:txBody>
      <dsp:txXfrm rot="-5400000">
        <a:off x="1131605" y="2896473"/>
        <a:ext cx="5887058" cy="9481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396B8-0EAD-4329-BDB5-070DE61A49D8}">
      <dsp:nvSpPr>
        <dsp:cNvPr id="0" name=""/>
        <dsp:cNvSpPr/>
      </dsp:nvSpPr>
      <dsp:spPr>
        <a:xfrm>
          <a:off x="2673832" y="867799"/>
          <a:ext cx="584507" cy="91440"/>
        </a:xfrm>
        <a:custGeom>
          <a:avLst/>
          <a:gdLst/>
          <a:ahLst/>
          <a:cxnLst/>
          <a:rect l="0" t="0" r="0" b="0"/>
          <a:pathLst>
            <a:path>
              <a:moveTo>
                <a:pt x="0" y="45720"/>
              </a:moveTo>
              <a:lnTo>
                <a:pt x="5845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ZA" sz="500" kern="1200"/>
        </a:p>
      </dsp:txBody>
      <dsp:txXfrm>
        <a:off x="2950708" y="910443"/>
        <a:ext cx="30755" cy="6151"/>
      </dsp:txXfrm>
    </dsp:sp>
    <dsp:sp modelId="{77373750-62EA-4E50-9C27-8B335052A4B7}">
      <dsp:nvSpPr>
        <dsp:cNvPr id="0" name=""/>
        <dsp:cNvSpPr/>
      </dsp:nvSpPr>
      <dsp:spPr>
        <a:xfrm>
          <a:off x="1252" y="111205"/>
          <a:ext cx="2674379" cy="16046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7" tIns="137557" rIns="131047" bIns="137557" numCol="1" spcCol="1270" anchor="ctr" anchorCtr="0">
          <a:noAutofit/>
        </a:bodyPr>
        <a:lstStyle/>
        <a:p>
          <a:pPr marL="0" lvl="0" indent="0" algn="ctr" defTabSz="755650">
            <a:lnSpc>
              <a:spcPct val="90000"/>
            </a:lnSpc>
            <a:spcBef>
              <a:spcPct val="0"/>
            </a:spcBef>
            <a:spcAft>
              <a:spcPct val="35000"/>
            </a:spcAft>
            <a:buNone/>
          </a:pPr>
          <a:r>
            <a:rPr lang="en-US" sz="1700" kern="1200"/>
            <a:t>Set up the feature matrix (X) and target array (y)</a:t>
          </a:r>
          <a:endParaRPr lang="en-ZA" sz="1700" kern="1200"/>
        </a:p>
      </dsp:txBody>
      <dsp:txXfrm>
        <a:off x="1252" y="111205"/>
        <a:ext cx="2674379" cy="1604627"/>
      </dsp:txXfrm>
    </dsp:sp>
    <dsp:sp modelId="{F11B808B-6B69-4150-8FC2-CB57945DA0CB}">
      <dsp:nvSpPr>
        <dsp:cNvPr id="0" name=""/>
        <dsp:cNvSpPr/>
      </dsp:nvSpPr>
      <dsp:spPr>
        <a:xfrm>
          <a:off x="1338442" y="1714033"/>
          <a:ext cx="3289486" cy="584507"/>
        </a:xfrm>
        <a:custGeom>
          <a:avLst/>
          <a:gdLst/>
          <a:ahLst/>
          <a:cxnLst/>
          <a:rect l="0" t="0" r="0" b="0"/>
          <a:pathLst>
            <a:path>
              <a:moveTo>
                <a:pt x="3289486" y="0"/>
              </a:moveTo>
              <a:lnTo>
                <a:pt x="3289486" y="309353"/>
              </a:lnTo>
              <a:lnTo>
                <a:pt x="0" y="309353"/>
              </a:lnTo>
              <a:lnTo>
                <a:pt x="0" y="58450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ZA" sz="500" kern="1200"/>
        </a:p>
      </dsp:txBody>
      <dsp:txXfrm>
        <a:off x="2899523" y="2003211"/>
        <a:ext cx="167325" cy="6151"/>
      </dsp:txXfrm>
    </dsp:sp>
    <dsp:sp modelId="{41147BC4-4B40-448D-986F-97831B91DE50}">
      <dsp:nvSpPr>
        <dsp:cNvPr id="0" name=""/>
        <dsp:cNvSpPr/>
      </dsp:nvSpPr>
      <dsp:spPr>
        <a:xfrm>
          <a:off x="3290739" y="111205"/>
          <a:ext cx="2674379" cy="16046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7" tIns="137557" rIns="131047" bIns="137557" numCol="1" spcCol="1270" anchor="ctr" anchorCtr="0">
          <a:noAutofit/>
        </a:bodyPr>
        <a:lstStyle/>
        <a:p>
          <a:pPr marL="0" lvl="0" indent="0" algn="ctr" defTabSz="755650">
            <a:lnSpc>
              <a:spcPct val="90000"/>
            </a:lnSpc>
            <a:spcBef>
              <a:spcPct val="0"/>
            </a:spcBef>
            <a:spcAft>
              <a:spcPct val="35000"/>
            </a:spcAft>
            <a:buNone/>
          </a:pPr>
          <a:r>
            <a:rPr lang="en-US" sz="1700" kern="1200" dirty="0"/>
            <a:t>Split the data into a training set and testing set using the </a:t>
          </a:r>
          <a:r>
            <a:rPr lang="en-US" sz="1700" kern="1200" dirty="0" err="1"/>
            <a:t>Test_train_split</a:t>
          </a:r>
          <a:r>
            <a:rPr lang="en-US" sz="1700" kern="1200" dirty="0"/>
            <a:t> method</a:t>
          </a:r>
          <a:endParaRPr lang="en-ZA" sz="1700" kern="1200" dirty="0"/>
        </a:p>
      </dsp:txBody>
      <dsp:txXfrm>
        <a:off x="3290739" y="111205"/>
        <a:ext cx="2674379" cy="1604627"/>
      </dsp:txXfrm>
    </dsp:sp>
    <dsp:sp modelId="{7368B81B-A6E2-4FEA-93DF-2EBA1CC72BCC}">
      <dsp:nvSpPr>
        <dsp:cNvPr id="0" name=""/>
        <dsp:cNvSpPr/>
      </dsp:nvSpPr>
      <dsp:spPr>
        <a:xfrm>
          <a:off x="2673832" y="3087534"/>
          <a:ext cx="584507" cy="91440"/>
        </a:xfrm>
        <a:custGeom>
          <a:avLst/>
          <a:gdLst/>
          <a:ahLst/>
          <a:cxnLst/>
          <a:rect l="0" t="0" r="0" b="0"/>
          <a:pathLst>
            <a:path>
              <a:moveTo>
                <a:pt x="0" y="45720"/>
              </a:moveTo>
              <a:lnTo>
                <a:pt x="5845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ZA" sz="500" kern="1200"/>
        </a:p>
      </dsp:txBody>
      <dsp:txXfrm>
        <a:off x="2950708" y="3130179"/>
        <a:ext cx="30755" cy="6151"/>
      </dsp:txXfrm>
    </dsp:sp>
    <dsp:sp modelId="{A31F50B8-1E95-454E-BE12-A65229B8680E}">
      <dsp:nvSpPr>
        <dsp:cNvPr id="0" name=""/>
        <dsp:cNvSpPr/>
      </dsp:nvSpPr>
      <dsp:spPr>
        <a:xfrm>
          <a:off x="1252" y="2330940"/>
          <a:ext cx="2674379" cy="16046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7" tIns="137557" rIns="131047" bIns="137557" numCol="1" spcCol="1270" anchor="ctr" anchorCtr="0">
          <a:noAutofit/>
        </a:bodyPr>
        <a:lstStyle/>
        <a:p>
          <a:pPr marL="0" lvl="0" indent="0" algn="ctr" defTabSz="755650">
            <a:lnSpc>
              <a:spcPct val="90000"/>
            </a:lnSpc>
            <a:spcBef>
              <a:spcPct val="0"/>
            </a:spcBef>
            <a:spcAft>
              <a:spcPct val="35000"/>
            </a:spcAft>
            <a:buNone/>
          </a:pPr>
          <a:r>
            <a:rPr lang="en-US" sz="1700" kern="1200" dirty="0"/>
            <a:t>Initialize the selected model and perform a </a:t>
          </a:r>
          <a:r>
            <a:rPr lang="en-US" sz="1700" kern="1200" dirty="0" err="1"/>
            <a:t>GridsearchCV</a:t>
          </a:r>
          <a:r>
            <a:rPr lang="en-US" sz="1700" kern="1200" dirty="0"/>
            <a:t> using the training set to determine the best hyperparameters.</a:t>
          </a:r>
          <a:endParaRPr lang="en-ZA" sz="1700" kern="1200" dirty="0"/>
        </a:p>
      </dsp:txBody>
      <dsp:txXfrm>
        <a:off x="1252" y="2330940"/>
        <a:ext cx="2674379" cy="1604627"/>
      </dsp:txXfrm>
    </dsp:sp>
    <dsp:sp modelId="{B812579B-53E4-4248-9E33-018F4032DC81}">
      <dsp:nvSpPr>
        <dsp:cNvPr id="0" name=""/>
        <dsp:cNvSpPr/>
      </dsp:nvSpPr>
      <dsp:spPr>
        <a:xfrm>
          <a:off x="3290739" y="2330940"/>
          <a:ext cx="2674379" cy="16046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7" tIns="137557" rIns="131047" bIns="137557" numCol="1" spcCol="1270" anchor="ctr" anchorCtr="0">
          <a:noAutofit/>
        </a:bodyPr>
        <a:lstStyle/>
        <a:p>
          <a:pPr marL="0" lvl="0" indent="0" algn="ctr" defTabSz="755650">
            <a:lnSpc>
              <a:spcPct val="90000"/>
            </a:lnSpc>
            <a:spcBef>
              <a:spcPct val="0"/>
            </a:spcBef>
            <a:spcAft>
              <a:spcPct val="35000"/>
            </a:spcAft>
            <a:buNone/>
          </a:pPr>
          <a:r>
            <a:rPr lang="en-US" sz="1700" kern="1200" dirty="0"/>
            <a:t>Evaluate the accuracy of the </a:t>
          </a:r>
          <a:r>
            <a:rPr lang="en-US" sz="1700" kern="1200" dirty="0" err="1"/>
            <a:t>the</a:t>
          </a:r>
          <a:r>
            <a:rPr lang="en-US" sz="1700" kern="1200" dirty="0"/>
            <a:t> </a:t>
          </a:r>
          <a:r>
            <a:rPr lang="en-US" sz="1700" kern="1200"/>
            <a:t>model on the test data using the Score method </a:t>
          </a:r>
          <a:endParaRPr lang="en-ZA" sz="1700" kern="1200"/>
        </a:p>
      </dsp:txBody>
      <dsp:txXfrm>
        <a:off x="3290739" y="2330940"/>
        <a:ext cx="2674379" cy="1604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3A2BF-4248-47D8-AE45-83336F2930BB}">
      <dsp:nvSpPr>
        <dsp:cNvPr id="0" name=""/>
        <dsp:cNvSpPr/>
      </dsp:nvSpPr>
      <dsp:spPr>
        <a:xfrm>
          <a:off x="622800" y="89219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B69D3-D785-4DC7-A915-D7EDDA24D26A}">
      <dsp:nvSpPr>
        <dsp:cNvPr id="0" name=""/>
        <dsp:cNvSpPr/>
      </dsp:nvSpPr>
      <dsp:spPr>
        <a:xfrm>
          <a:off x="127800" y="2116475"/>
          <a:ext cx="1800000" cy="1535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logistic regression model had best parameters of: 'C': 0.1, 'penalty': 'l2', 'solver': 'lbfgs’ and an accuracy score of 0.8333333333333334</a:t>
          </a:r>
        </a:p>
      </dsp:txBody>
      <dsp:txXfrm>
        <a:off x="127800" y="2116475"/>
        <a:ext cx="1800000" cy="1535388"/>
      </dsp:txXfrm>
    </dsp:sp>
    <dsp:sp modelId="{0E5E2BD2-182B-48CB-A53A-0DA097AF7575}">
      <dsp:nvSpPr>
        <dsp:cNvPr id="0" name=""/>
        <dsp:cNvSpPr/>
      </dsp:nvSpPr>
      <dsp:spPr>
        <a:xfrm>
          <a:off x="2737800" y="89219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3AC47-F775-437F-BF45-4AA6622604B8}">
      <dsp:nvSpPr>
        <dsp:cNvPr id="0" name=""/>
        <dsp:cNvSpPr/>
      </dsp:nvSpPr>
      <dsp:spPr>
        <a:xfrm>
          <a:off x="2242800" y="2116475"/>
          <a:ext cx="1800000" cy="1535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Support Vector Machine model had best parameters of: </a:t>
          </a:r>
          <a:r>
            <a:rPr lang="da-DK" sz="1100" kern="1200"/>
            <a:t>'C': 0.049770235643321115, 'gamma': 0.01873817422860384, 'kernel': 'linear’ and an accuracy score of 0.8333333333333334</a:t>
          </a:r>
          <a:endParaRPr lang="en-US" sz="1100" kern="1200"/>
        </a:p>
      </dsp:txBody>
      <dsp:txXfrm>
        <a:off x="2242800" y="2116475"/>
        <a:ext cx="1800000" cy="1535388"/>
      </dsp:txXfrm>
    </dsp:sp>
    <dsp:sp modelId="{730F7B6C-697F-499E-B6DD-5648590FC971}">
      <dsp:nvSpPr>
        <dsp:cNvPr id="0" name=""/>
        <dsp:cNvSpPr/>
      </dsp:nvSpPr>
      <dsp:spPr>
        <a:xfrm>
          <a:off x="4852800" y="89219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33F4A-0BB2-4AF1-90EB-0CE1E08B4614}">
      <dsp:nvSpPr>
        <dsp:cNvPr id="0" name=""/>
        <dsp:cNvSpPr/>
      </dsp:nvSpPr>
      <dsp:spPr>
        <a:xfrm>
          <a:off x="4357800" y="2116475"/>
          <a:ext cx="1800000" cy="1535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da-DK" sz="1100" kern="1200"/>
            <a:t>The decision tree classifier model had best parameters of: 'criterion': 'entropy', 'max_depth': 2, 'max_features': 'sqrt', 'min_samples_leaf': 1, 'min_samples_split': 5, 'splitter': 'best’ resulting in an accuracy score of 0.9444444444444444</a:t>
          </a:r>
          <a:endParaRPr lang="en-US" sz="1100" kern="1200"/>
        </a:p>
      </dsp:txBody>
      <dsp:txXfrm>
        <a:off x="4357800" y="2116475"/>
        <a:ext cx="1800000" cy="1535388"/>
      </dsp:txXfrm>
    </dsp:sp>
    <dsp:sp modelId="{879E3D22-4A1F-4D52-BA39-25EE78AB29AD}">
      <dsp:nvSpPr>
        <dsp:cNvPr id="0" name=""/>
        <dsp:cNvSpPr/>
      </dsp:nvSpPr>
      <dsp:spPr>
        <a:xfrm>
          <a:off x="6967800" y="89219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A520A-03F4-4DC1-B765-A15A296FBCCB}">
      <dsp:nvSpPr>
        <dsp:cNvPr id="0" name=""/>
        <dsp:cNvSpPr/>
      </dsp:nvSpPr>
      <dsp:spPr>
        <a:xfrm>
          <a:off x="6472800" y="2116475"/>
          <a:ext cx="1800000" cy="1535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da-DK" sz="1100" kern="1200"/>
            <a:t>The k-nearest neighbours model had best parameters of: </a:t>
          </a:r>
          <a:r>
            <a:rPr lang="en-US" sz="1100" kern="1200"/>
            <a:t>'algorithm': 'auto', 'n_neighbors': 1, 'p’: 1 resulting in an accuracy score of 0.5555555555555556</a:t>
          </a:r>
        </a:p>
      </dsp:txBody>
      <dsp:txXfrm>
        <a:off x="6472800" y="2116475"/>
        <a:ext cx="1800000" cy="1535388"/>
      </dsp:txXfrm>
    </dsp:sp>
    <dsp:sp modelId="{7B31A8AB-BAC5-45EF-86F0-78BFD18FD2A7}">
      <dsp:nvSpPr>
        <dsp:cNvPr id="0" name=""/>
        <dsp:cNvSpPr/>
      </dsp:nvSpPr>
      <dsp:spPr>
        <a:xfrm>
          <a:off x="9082800" y="89219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656BB-25B0-47F7-9EB1-3922C95137D1}">
      <dsp:nvSpPr>
        <dsp:cNvPr id="0" name=""/>
        <dsp:cNvSpPr/>
      </dsp:nvSpPr>
      <dsp:spPr>
        <a:xfrm>
          <a:off x="8587800" y="2116475"/>
          <a:ext cx="1800000" cy="1535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Comparing the precision of all 4 models indicates that the decision tree classifier is best suited to predict the success of the launches with a precision of 0.9230769230769231</a:t>
          </a:r>
        </a:p>
      </dsp:txBody>
      <dsp:txXfrm>
        <a:off x="8587800" y="2116475"/>
        <a:ext cx="1800000" cy="153538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0C7B3-D1F4-1DC1-F365-5ED596FC6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8ADC0-B33F-58CC-0DD2-87FF68E6D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985FC-AE82-66E3-0E59-F1C5CF7D64D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61D98FE-9905-CD6C-1F2B-048FC5C2F959}"/>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96569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9EEAD-600E-7761-7BBD-902D6DD45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61A5C-21AF-5C5C-754E-F8FDA25B7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B22A3-69AF-E5A6-CF08-FCEDA39AC8B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8987387-04FB-A3A7-7D38-C37D2AE015A7}"/>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647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CD5C7-8D7A-DBB7-B75D-1361A8728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1FD90-117D-3344-AB29-ED2EC13493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E455FB-6FEB-EEB0-5C0B-D9E1C51C4333}"/>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43AB107-E192-ADDF-68CF-BAFA85173D46}"/>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23855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19AF3-A421-F1B1-99B7-0BDA39870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6DC89-728E-4113-64B5-7AD7335AE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9C74F-EBD5-93FA-1F51-9BA10728255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64A8235-B0A4-2C8C-4CC7-41E960514AA5}"/>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75512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AA37-6A16-BE9A-1720-E779BD39F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A1027-A844-0694-6610-596900ED2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31FDF-0276-ED72-1B6C-158792730CF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2256465-9A42-2DD6-67E8-D50E12DBAECC}"/>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96401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FB823-805D-FBDF-DF2A-5AA9EF94E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BAB1B-9DA1-0540-EAD3-6700B6E3B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EA350-E79E-C159-7D90-8CA9356FAED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D162F49-52E7-4CD5-CFA2-CCCF390C04B2}"/>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41389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D6328-B241-51FD-16CD-2DC85FB96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5F72E3-4B9F-0D7B-86BB-80AAA22CD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A52C1-B2D3-1D0C-682F-75CE990521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2E58F2F-64EB-8DF9-49FC-E91893847633}"/>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24888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Boeloev21/Applied-Data-Science-Capstone/blob/main/jupyter-labs-webscrap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Boeloev21/Applied-Data-Science-Capstone/blob/main/labs-jupyter-spacex-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eloev21/Applied-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eloev21/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oeloev21/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oeloev21/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Boeloev21/Applied-Data-Science-Capstone/blob/main/SpaceX_Machine_Learning_Prediction_Part_5.jupyterlite.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Boeloev21/Applied-Data-Science-Capstone/blob/main/jupyter-labs-spacex-data-collection-api.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400" dirty="0"/>
              <a:t>The full API notebook can be found at the following </a:t>
            </a:r>
            <a:r>
              <a:rPr lang="en-US" sz="2400" dirty="0" err="1"/>
              <a:t>Github</a:t>
            </a:r>
            <a:r>
              <a:rPr lang="en-US" sz="2400" dirty="0"/>
              <a:t> URL: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https://github.com/Boeloev21/Applied-Data-Science-Capstone/blob/main/jupyter-labs-webscraping.ipynb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EFEF4FC9-49C9-6C87-C719-682036F7C36B}"/>
              </a:ext>
            </a:extLst>
          </p:cNvPr>
          <p:cNvGraphicFramePr/>
          <p:nvPr>
            <p:extLst>
              <p:ext uri="{D42A27DB-BD31-4B8C-83A1-F6EECF244321}">
                <p14:modId xmlns:p14="http://schemas.microsoft.com/office/powerpoint/2010/main" val="3895045198"/>
              </p:ext>
            </p:extLst>
          </p:nvPr>
        </p:nvGraphicFramePr>
        <p:xfrm>
          <a:off x="6119520" y="1834111"/>
          <a:ext cx="5133355" cy="4178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99299"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22657FF-8DBC-C914-6232-2AA872D92BB3}"/>
              </a:ext>
            </a:extLst>
          </p:cNvPr>
          <p:cNvGraphicFramePr/>
          <p:nvPr>
            <p:extLst>
              <p:ext uri="{D42A27DB-BD31-4B8C-83A1-F6EECF244321}">
                <p14:modId xmlns:p14="http://schemas.microsoft.com/office/powerpoint/2010/main" val="1756692543"/>
              </p:ext>
            </p:extLst>
          </p:nvPr>
        </p:nvGraphicFramePr>
        <p:xfrm>
          <a:off x="4224539" y="1563639"/>
          <a:ext cx="7069959" cy="4461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A3D5B10-EF8D-5D8C-6C66-C12BE5D09B3C}"/>
              </a:ext>
            </a:extLst>
          </p:cNvPr>
          <p:cNvSpPr txBox="1"/>
          <p:nvPr/>
        </p:nvSpPr>
        <p:spPr>
          <a:xfrm>
            <a:off x="893379" y="1702676"/>
            <a:ext cx="302698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full notebook can be found at the following </a:t>
            </a:r>
            <a:r>
              <a:rPr lang="en-US" sz="2000" dirty="0" err="1"/>
              <a:t>Github</a:t>
            </a:r>
            <a:r>
              <a:rPr lang="en-US" sz="2000" dirty="0"/>
              <a:t> URL:</a:t>
            </a:r>
          </a:p>
          <a:p>
            <a:pPr marL="285750" indent="-285750">
              <a:buFont typeface="Arial" panose="020B0604020202020204" pitchFamily="34" charset="0"/>
              <a:buChar char="•"/>
            </a:pPr>
            <a:r>
              <a:rPr lang="en-ZA" sz="2000" dirty="0">
                <a:hlinkClick r:id="rId8"/>
              </a:rPr>
              <a:t>https://github.com/Boeloev21/Applied-Data-Science-Capstone/blob/main/labs-jupyter-spacex-Data%20wrangling.ipynb</a:t>
            </a:r>
            <a:endParaRPr lang="en-ZA" sz="20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point charts were used to visualize the relationship between different features with numerical values, i.e. like the payload mass versus the launch site.</a:t>
            </a:r>
          </a:p>
          <a:p>
            <a:pPr>
              <a:lnSpc>
                <a:spcPct val="100000"/>
              </a:lnSpc>
              <a:spcBef>
                <a:spcPts val="1400"/>
              </a:spcBef>
            </a:pPr>
            <a:r>
              <a:rPr lang="en-US" sz="2200" dirty="0" err="1">
                <a:solidFill>
                  <a:schemeClr val="accent3">
                    <a:lumMod val="25000"/>
                  </a:schemeClr>
                </a:solidFill>
                <a:latin typeface="Abadi"/>
              </a:rPr>
              <a:t>Barcharts</a:t>
            </a:r>
            <a:r>
              <a:rPr lang="en-US" sz="2200" dirty="0">
                <a:solidFill>
                  <a:schemeClr val="accent3">
                    <a:lumMod val="25000"/>
                  </a:schemeClr>
                </a:solidFill>
                <a:latin typeface="Abadi"/>
              </a:rPr>
              <a:t> were used to visualize the relationship between different categorical features, i.e. like the success rate for each orbit.</a:t>
            </a:r>
          </a:p>
          <a:p>
            <a:pPr>
              <a:lnSpc>
                <a:spcPct val="100000"/>
              </a:lnSpc>
              <a:spcBef>
                <a:spcPts val="1400"/>
              </a:spcBef>
            </a:pPr>
            <a:r>
              <a:rPr lang="en-US" sz="2200" dirty="0">
                <a:solidFill>
                  <a:schemeClr val="accent3">
                    <a:lumMod val="25000"/>
                  </a:schemeClr>
                </a:solidFill>
                <a:latin typeface="Abadi" panose="020B0604020104020204" pitchFamily="34" charset="0"/>
              </a:rPr>
              <a:t>Line charts were used to visualize the change in the values of features, i.e. like the yearly success rate of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full notebook can be found at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https://github.com/Boeloev21/Applied-Data-Science-Capstone/blob/main/jupyter-labs-eda-dataviz.ipynb.jupyterlite.ipynb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Display the names of the unique launch sites in the space mission: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a:lnSpc>
                <a:spcPct val="100000"/>
              </a:lnSpc>
              <a:spcBef>
                <a:spcPts val="1400"/>
              </a:spcBef>
            </a:pPr>
            <a:r>
              <a:rPr lang="en-US" sz="1800" dirty="0">
                <a:solidFill>
                  <a:schemeClr val="accent3">
                    <a:lumMod val="25000"/>
                  </a:schemeClr>
                </a:solidFill>
                <a:latin typeface="Abadi" panose="020B0604020104020204" pitchFamily="34" charset="0"/>
              </a:rPr>
              <a:t>Display 5 records where launch sites begin with the string 'CCA’: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SPACEXTABLE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1800" dirty="0">
                <a:solidFill>
                  <a:schemeClr val="accent3">
                    <a:lumMod val="25000"/>
                  </a:schemeClr>
                </a:solidFill>
                <a:latin typeface="Abadi" panose="020B0604020104020204" pitchFamily="34" charset="0"/>
              </a:rPr>
              <a:t>Display the total payload mass carried by boosters launched by NASA (CRS):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"Total Payload Mass (kg)" FROM SPACEXTABLE WHERE "Customer" = "NASA (CRS)";</a:t>
            </a:r>
          </a:p>
          <a:p>
            <a:pPr>
              <a:lnSpc>
                <a:spcPct val="100000"/>
              </a:lnSpc>
              <a:spcBef>
                <a:spcPts val="1400"/>
              </a:spcBef>
            </a:pPr>
            <a:r>
              <a:rPr lang="en-US" sz="1800" dirty="0">
                <a:solidFill>
                  <a:schemeClr val="accent3">
                    <a:lumMod val="25000"/>
                  </a:schemeClr>
                </a:solidFill>
                <a:latin typeface="Abadi" panose="020B0604020104020204" pitchFamily="34" charset="0"/>
              </a:rPr>
              <a:t>Display average payload mass carried by booster version F9 v1.1: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"Average Payload Mass"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a:lnSpc>
                <a:spcPct val="100000"/>
              </a:lnSpc>
              <a:spcBef>
                <a:spcPts val="1400"/>
              </a:spcBef>
            </a:pPr>
            <a:r>
              <a:rPr lang="en-US" sz="1800" dirty="0">
                <a:solidFill>
                  <a:schemeClr val="accent3">
                    <a:lumMod val="25000"/>
                  </a:schemeClr>
                </a:solidFill>
                <a:latin typeface="Abadi" panose="020B0604020104020204" pitchFamily="34" charset="0"/>
              </a:rPr>
              <a:t>List the date when the first </a:t>
            </a:r>
            <a:r>
              <a:rPr lang="en-US" sz="1800" dirty="0" err="1">
                <a:solidFill>
                  <a:schemeClr val="accent3">
                    <a:lumMod val="25000"/>
                  </a:schemeClr>
                </a:solidFill>
                <a:latin typeface="Abadi" panose="020B0604020104020204" pitchFamily="34" charset="0"/>
              </a:rPr>
              <a:t>succesful</a:t>
            </a:r>
            <a:r>
              <a:rPr lang="en-US" sz="1800" dirty="0">
                <a:solidFill>
                  <a:schemeClr val="accent3">
                    <a:lumMod val="25000"/>
                  </a:schemeClr>
                </a:solidFill>
                <a:latin typeface="Abadi" panose="020B0604020104020204" pitchFamily="34" charset="0"/>
              </a:rPr>
              <a:t> landing outcome in ground pad was </a:t>
            </a:r>
            <a:r>
              <a:rPr lang="en-US" sz="1800" dirty="0" err="1">
                <a:solidFill>
                  <a:schemeClr val="accent3">
                    <a:lumMod val="25000"/>
                  </a:schemeClr>
                </a:solidFill>
                <a:latin typeface="Abadi" panose="020B0604020104020204" pitchFamily="34" charset="0"/>
              </a:rPr>
              <a:t>acheived</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AS </a:t>
            </a:r>
            <a:r>
              <a:rPr lang="en-US" sz="1800" dirty="0" err="1">
                <a:solidFill>
                  <a:schemeClr val="accent3">
                    <a:lumMod val="25000"/>
                  </a:schemeClr>
                </a:solidFill>
                <a:latin typeface="Abadi" panose="020B0604020104020204" pitchFamily="34" charset="0"/>
              </a:rPr>
              <a:t>FirstSuccess</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(ground pad)’;</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DDEBB90-172F-9514-0D16-03A5FF7CA4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3898E5-60FC-ECDC-12CE-3FA2ED423B4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CF44812A-2462-109F-8C93-22EEF0318192}"/>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FROM SPACEXTABLE 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 %</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COUNT(*) AS </a:t>
            </a:r>
            <a:r>
              <a:rPr lang="en-US" sz="1400" dirty="0" err="1">
                <a:solidFill>
                  <a:schemeClr val="accent3">
                    <a:lumMod val="25000"/>
                  </a:schemeClr>
                </a:solidFill>
                <a:latin typeface="Abadi" panose="020B0604020104020204" pitchFamily="34" charset="0"/>
              </a:rPr>
              <a:t>TotalCount</a:t>
            </a:r>
            <a:r>
              <a:rPr lang="en-US" sz="1400" dirty="0">
                <a:solidFill>
                  <a:schemeClr val="accent3">
                    <a:lumMod val="25000"/>
                  </a:schemeClr>
                </a:solidFill>
                <a:latin typeface="Abadi" panose="020B0604020104020204" pitchFamily="34" charset="0"/>
              </a:rPr>
              <a:t> FROM SPACEXTABLE WHERE "</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IN ('</a:t>
            </a:r>
            <a:r>
              <a:rPr lang="en-US" sz="1400" dirty="0" err="1">
                <a:solidFill>
                  <a:schemeClr val="accent3">
                    <a:lumMod val="25000"/>
                  </a:schemeClr>
                </a:solidFill>
                <a:latin typeface="Abadi" panose="020B0604020104020204" pitchFamily="34" charset="0"/>
              </a:rPr>
              <a:t>Success','Failure</a:t>
            </a:r>
            <a:r>
              <a:rPr lang="en-US" sz="1400" dirty="0">
                <a:solidFill>
                  <a:schemeClr val="accent3">
                    <a:lumMod val="25000"/>
                  </a:schemeClr>
                </a:solidFill>
                <a:latin typeface="Abadi" panose="020B0604020104020204" pitchFamily="34" charset="0"/>
              </a:rPr>
              <a:t>') GROUP BY "</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a:t>
            </a:r>
            <a:r>
              <a:rPr lang="en-US" sz="1400" dirty="0" err="1">
                <a:solidFill>
                  <a:schemeClr val="accent3">
                    <a:lumMod val="25000"/>
                  </a:schemeClr>
                </a:solidFill>
                <a:latin typeface="Abadi" panose="020B0604020104020204" pitchFamily="34" charset="0"/>
              </a:rPr>
              <a:t>booster_versions</a:t>
            </a:r>
            <a:r>
              <a:rPr lang="en-US" sz="1400" dirty="0">
                <a:solidFill>
                  <a:schemeClr val="accent3">
                    <a:lumMod val="25000"/>
                  </a:schemeClr>
                </a:solidFill>
                <a:latin typeface="Abadi" panose="020B0604020104020204" pitchFamily="34" charset="0"/>
              </a:rPr>
              <a:t> which have carried the maximum payload mass: %</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,booster versions,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for the months in year 2015: %</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 6, 2) AS Month,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FROM SPACEXTABLE WHERE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 0, 5) = '2015' AND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'Failure (drone ship)’;</a:t>
            </a:r>
          </a:p>
          <a:p>
            <a:pPr>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COUNT(*) AS </a:t>
            </a:r>
            <a:r>
              <a:rPr lang="en-US" sz="1400" dirty="0" err="1">
                <a:solidFill>
                  <a:schemeClr val="accent3">
                    <a:lumMod val="25000"/>
                  </a:schemeClr>
                </a:solidFill>
                <a:latin typeface="Abadi" panose="020B0604020104020204" pitchFamily="34" charset="0"/>
              </a:rPr>
              <a:t>OutcomeCount</a:t>
            </a:r>
            <a:r>
              <a:rPr lang="en-US" sz="1400" dirty="0">
                <a:solidFill>
                  <a:schemeClr val="accent3">
                    <a:lumMod val="25000"/>
                  </a:schemeClr>
                </a:solidFill>
                <a:latin typeface="Abadi" panose="020B0604020104020204" pitchFamily="34" charset="0"/>
              </a:rPr>
              <a:t> FROM SPACEXTABLE WHERE Date BETWEEN '2010-06-04' AND '2017-03-20’ GROUP BY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ORDER BY </a:t>
            </a:r>
            <a:r>
              <a:rPr lang="en-US" sz="1400" dirty="0" err="1">
                <a:solidFill>
                  <a:schemeClr val="accent3">
                    <a:lumMod val="25000"/>
                  </a:schemeClr>
                </a:solidFill>
                <a:latin typeface="Abadi" panose="020B0604020104020204" pitchFamily="34" charset="0"/>
              </a:rPr>
              <a:t>OutcomeCount</a:t>
            </a:r>
            <a:r>
              <a:rPr lang="en-US" sz="1400" dirty="0">
                <a:solidFill>
                  <a:schemeClr val="accent3">
                    <a:lumMod val="25000"/>
                  </a:schemeClr>
                </a:solidFill>
                <a:latin typeface="Abadi" panose="020B0604020104020204" pitchFamily="34" charset="0"/>
              </a:rPr>
              <a:t> DESC;</a:t>
            </a:r>
          </a:p>
          <a:p>
            <a:pPr>
              <a:lnSpc>
                <a:spcPct val="100000"/>
              </a:lnSpc>
              <a:spcBef>
                <a:spcPts val="1400"/>
              </a:spcBef>
            </a:pPr>
            <a:r>
              <a:rPr lang="en-US" sz="1400" dirty="0">
                <a:solidFill>
                  <a:schemeClr val="accent3">
                    <a:lumMod val="25000"/>
                  </a:schemeClr>
                </a:solidFill>
                <a:latin typeface="Abadi" panose="020B0604020104020204" pitchFamily="34" charset="0"/>
              </a:rPr>
              <a:t>Full notebook </a:t>
            </a: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URL: </a:t>
            </a:r>
            <a:r>
              <a:rPr lang="en-US" sz="1400" dirty="0">
                <a:solidFill>
                  <a:schemeClr val="accent3">
                    <a:lumMod val="25000"/>
                  </a:schemeClr>
                </a:solidFill>
                <a:latin typeface="Abadi" panose="020B0604020104020204" pitchFamily="34" charset="0"/>
                <a:hlinkClick r:id="rId3"/>
              </a:rPr>
              <a:t>https://github.com/Boeloev21/Applied-Data-Science-Capstone/blob/main/jupyter-labs-eda-sql-coursera_sqllite.ipynb</a:t>
            </a:r>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22E0C3AB-F727-C325-9E1B-8C0D714008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27980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 Circle, and popup for NASA Johnson Space Centre</a:t>
            </a:r>
          </a:p>
          <a:p>
            <a:pPr>
              <a:lnSpc>
                <a:spcPct val="100000"/>
              </a:lnSpc>
              <a:spcBef>
                <a:spcPts val="1400"/>
              </a:spcBef>
            </a:pPr>
            <a:r>
              <a:rPr lang="en-US" sz="2200" dirty="0">
                <a:solidFill>
                  <a:schemeClr val="accent3">
                    <a:lumMod val="25000"/>
                  </a:schemeClr>
                </a:solidFill>
                <a:latin typeface="Abadi" panose="020B0604020104020204" pitchFamily="34" charset="0"/>
              </a:rPr>
              <a:t>Marker, circle, and popup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 indicating the successful and failed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Polylines to the nearest coast, city, railways, and highways were added to see which factors make up the ideal location of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full notebook can be found at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https://github.com/Boeloev21/Applied-Data-Science-Capstone/blob/main/lab_jupyter_launch_site_location.jupyterlite.ipynb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interactively visualize the ratios of successful to failed launches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scatterplot was added to interactively visualize how the payload mass effect the launch outcome for different booster types.</a:t>
            </a:r>
          </a:p>
          <a:p>
            <a:pPr>
              <a:lnSpc>
                <a:spcPct val="100000"/>
              </a:lnSpc>
              <a:spcBef>
                <a:spcPts val="1400"/>
              </a:spcBef>
            </a:pPr>
            <a:r>
              <a:rPr lang="en-US" sz="2200" dirty="0">
                <a:solidFill>
                  <a:schemeClr val="accent3">
                    <a:lumMod val="25000"/>
                  </a:schemeClr>
                </a:solidFill>
                <a:latin typeface="Abadi" panose="020B0604020104020204" pitchFamily="34" charset="0"/>
              </a:rPr>
              <a:t>The full python file for the dashboard can be found at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https://github.com/Boeloev21/Applied-Data-Science-Capstone/blob/main/spacex_dash_app.py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06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built and trained on the available launch data (logistic regression, support vector machine, decision tree classifier, k nearest-</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full notebook can be found at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https://github.com/Boeloev21/Applied-Data-Science-Capstone/blob/main/SpaceX_Machine_Learning_Prediction_Part_5.jupyterlite.ipynb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D1E85545-384F-0158-DB4D-8D8B75FA1262}"/>
              </a:ext>
            </a:extLst>
          </p:cNvPr>
          <p:cNvGraphicFramePr/>
          <p:nvPr>
            <p:extLst>
              <p:ext uri="{D42A27DB-BD31-4B8C-83A1-F6EECF244321}">
                <p14:modId xmlns:p14="http://schemas.microsoft.com/office/powerpoint/2010/main" val="521615791"/>
              </p:ext>
            </p:extLst>
          </p:nvPr>
        </p:nvGraphicFramePr>
        <p:xfrm>
          <a:off x="5829739" y="1825625"/>
          <a:ext cx="5966372" cy="4046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86620"/>
            <a:ext cx="10515600" cy="4732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SLC-4E had the highest success rate of all launch sites at 77%</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launches increased as the amount of flights increased.</a:t>
            </a:r>
          </a:p>
          <a:p>
            <a:pPr>
              <a:lnSpc>
                <a:spcPct val="100000"/>
              </a:lnSpc>
              <a:spcBef>
                <a:spcPts val="1400"/>
              </a:spcBef>
            </a:pPr>
            <a:r>
              <a:rPr lang="en-US" sz="2200" dirty="0">
                <a:solidFill>
                  <a:schemeClr val="accent3">
                    <a:lumMod val="25000"/>
                  </a:schemeClr>
                </a:solidFill>
                <a:latin typeface="Abadi" panose="020B0604020104020204" pitchFamily="34" charset="0"/>
              </a:rPr>
              <a:t>Total launches decreased above a payload mass of 10 000kg with only two launch sites having launches above this value.</a:t>
            </a:r>
          </a:p>
          <a:p>
            <a:pPr>
              <a:lnSpc>
                <a:spcPct val="100000"/>
              </a:lnSpc>
              <a:spcBef>
                <a:spcPts val="1400"/>
              </a:spcBef>
            </a:pPr>
            <a:r>
              <a:rPr lang="en-US" sz="2200" dirty="0">
                <a:solidFill>
                  <a:schemeClr val="accent3">
                    <a:lumMod val="25000"/>
                  </a:schemeClr>
                </a:solidFill>
                <a:latin typeface="Abadi" panose="020B0604020104020204" pitchFamily="34" charset="0"/>
              </a:rPr>
              <a:t>The greatest success rates were found in orbits ES-L1, GEO, HEO, and SSO, all having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flights in the LEO orbit increases along with the flight number, whereas in other orbits the correlation seems less defined.</a:t>
            </a:r>
          </a:p>
          <a:p>
            <a:pPr>
              <a:lnSpc>
                <a:spcPct val="100000"/>
              </a:lnSpc>
              <a:spcBef>
                <a:spcPts val="1400"/>
              </a:spcBef>
            </a:pPr>
            <a:r>
              <a:rPr lang="en-US" sz="2200" dirty="0">
                <a:solidFill>
                  <a:schemeClr val="accent3">
                    <a:lumMod val="25000"/>
                  </a:schemeClr>
                </a:solidFill>
                <a:latin typeface="Abadi" panose="020B0604020104020204" pitchFamily="34" charset="0"/>
              </a:rPr>
              <a:t>Launches in VLEO orbit consist solely of payloads larger than 12 000kg</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yearly reaching its peak in 2019.</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E0B1635-232E-8BD3-6834-E5C6D181E4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A4C3F1-C3EC-168E-A1F4-4841BCA006D2}"/>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8716EAFC-4F7C-01E8-1D45-135FECC924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A55CD24B-A47B-B7D1-BE3D-D2EBC2709DBD}"/>
              </a:ext>
            </a:extLst>
          </p:cNvPr>
          <p:cNvPicPr>
            <a:picLocks noChangeAspect="1"/>
          </p:cNvPicPr>
          <p:nvPr/>
        </p:nvPicPr>
        <p:blipFill>
          <a:blip r:embed="rId4"/>
          <a:stretch>
            <a:fillRect/>
          </a:stretch>
        </p:blipFill>
        <p:spPr>
          <a:xfrm>
            <a:off x="1404827" y="1417291"/>
            <a:ext cx="8714772" cy="4902059"/>
          </a:xfrm>
          <a:prstGeom prst="rect">
            <a:avLst/>
          </a:prstGeom>
        </p:spPr>
      </p:pic>
    </p:spTree>
    <p:extLst>
      <p:ext uri="{BB962C8B-B14F-4D97-AF65-F5344CB8AC3E}">
        <p14:creationId xmlns:p14="http://schemas.microsoft.com/office/powerpoint/2010/main" val="391340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E628001-35CA-F66D-2056-9141C3F95A9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ADB530-4411-0801-4FC7-A6DFD8F21B2F}"/>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076D41C2-39DF-3E24-8410-54D2CB4046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a:t>
            </a:r>
            <a:endParaRPr lang="en-US" dirty="0">
              <a:solidFill>
                <a:srgbClr val="0B49CB"/>
              </a:solidFill>
            </a:endParaRPr>
          </a:p>
        </p:txBody>
      </p:sp>
      <p:pic>
        <p:nvPicPr>
          <p:cNvPr id="5" name="Picture 4" descr="A screenshot of a computer&#10;&#10;Description automatically generated">
            <a:extLst>
              <a:ext uri="{FF2B5EF4-FFF2-40B4-BE49-F238E27FC236}">
                <a16:creationId xmlns:a16="http://schemas.microsoft.com/office/drawing/2014/main" id="{9B671B2A-A907-831C-71D6-CF5A9C5905D5}"/>
              </a:ext>
            </a:extLst>
          </p:cNvPr>
          <p:cNvPicPr>
            <a:picLocks noChangeAspect="1"/>
          </p:cNvPicPr>
          <p:nvPr/>
        </p:nvPicPr>
        <p:blipFill>
          <a:blip r:embed="rId4"/>
          <a:stretch>
            <a:fillRect/>
          </a:stretch>
        </p:blipFill>
        <p:spPr>
          <a:xfrm>
            <a:off x="1961930" y="1374745"/>
            <a:ext cx="8268139" cy="4650828"/>
          </a:xfrm>
          <a:prstGeom prst="rect">
            <a:avLst/>
          </a:prstGeom>
        </p:spPr>
      </p:pic>
    </p:spTree>
    <p:extLst>
      <p:ext uri="{BB962C8B-B14F-4D97-AF65-F5344CB8AC3E}">
        <p14:creationId xmlns:p14="http://schemas.microsoft.com/office/powerpoint/2010/main" val="2256400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F8598F0-B7BB-09D0-8DD5-035B2A3313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5D147C-B475-93DE-696D-4B77B4D9D535}"/>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00325297-12C9-3691-DCF3-F99D565D72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02523349-452C-6D77-9F72-CDD194960316}"/>
              </a:ext>
            </a:extLst>
          </p:cNvPr>
          <p:cNvPicPr>
            <a:picLocks noChangeAspect="1"/>
          </p:cNvPicPr>
          <p:nvPr/>
        </p:nvPicPr>
        <p:blipFill>
          <a:blip r:embed="rId4"/>
          <a:stretch>
            <a:fillRect/>
          </a:stretch>
        </p:blipFill>
        <p:spPr>
          <a:xfrm>
            <a:off x="1722971" y="1375868"/>
            <a:ext cx="8609680" cy="4850524"/>
          </a:xfrm>
          <a:prstGeom prst="rect">
            <a:avLst/>
          </a:prstGeom>
        </p:spPr>
      </p:pic>
    </p:spTree>
    <p:extLst>
      <p:ext uri="{BB962C8B-B14F-4D97-AF65-F5344CB8AC3E}">
        <p14:creationId xmlns:p14="http://schemas.microsoft.com/office/powerpoint/2010/main" val="379687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6E7F96B-9B85-8D7C-0FA3-60F066B308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74DD92-B9BC-6A35-0806-531CDE7F6EA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4774053D-DA36-B003-9757-B5CA63CA3FA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a:t>
            </a:r>
            <a:endParaRPr lang="en-US" dirty="0">
              <a:solidFill>
                <a:srgbClr val="0B49CB"/>
              </a:solidFill>
            </a:endParaRPr>
          </a:p>
        </p:txBody>
      </p:sp>
      <p:pic>
        <p:nvPicPr>
          <p:cNvPr id="5" name="Picture 4" descr="A screenshot of a video game&#10;&#10;Description automatically generated">
            <a:extLst>
              <a:ext uri="{FF2B5EF4-FFF2-40B4-BE49-F238E27FC236}">
                <a16:creationId xmlns:a16="http://schemas.microsoft.com/office/drawing/2014/main" id="{5B1C60BD-B71E-1649-FA4B-A1BE7BB98B61}"/>
              </a:ext>
            </a:extLst>
          </p:cNvPr>
          <p:cNvPicPr>
            <a:picLocks noChangeAspect="1"/>
          </p:cNvPicPr>
          <p:nvPr/>
        </p:nvPicPr>
        <p:blipFill>
          <a:blip r:embed="rId4"/>
          <a:stretch>
            <a:fillRect/>
          </a:stretch>
        </p:blipFill>
        <p:spPr>
          <a:xfrm>
            <a:off x="596590" y="2323911"/>
            <a:ext cx="10689021" cy="2210178"/>
          </a:xfrm>
          <a:prstGeom prst="rect">
            <a:avLst/>
          </a:prstGeom>
        </p:spPr>
      </p:pic>
    </p:spTree>
    <p:extLst>
      <p:ext uri="{BB962C8B-B14F-4D97-AF65-F5344CB8AC3E}">
        <p14:creationId xmlns:p14="http://schemas.microsoft.com/office/powerpoint/2010/main" val="423363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9C0FD6C-A90A-5C00-1A68-35852D9AFD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4FD74F-10CD-0171-BA7D-B4CE2701ED8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587E07AE-9AAD-8B7C-8AF4-0283AD3437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8D11C600-D089-1A47-97B7-E90A54193A57}"/>
              </a:ext>
            </a:extLst>
          </p:cNvPr>
          <p:cNvPicPr>
            <a:picLocks noChangeAspect="1"/>
          </p:cNvPicPr>
          <p:nvPr/>
        </p:nvPicPr>
        <p:blipFill>
          <a:blip r:embed="rId4"/>
          <a:stretch>
            <a:fillRect/>
          </a:stretch>
        </p:blipFill>
        <p:spPr>
          <a:xfrm>
            <a:off x="809425" y="1347081"/>
            <a:ext cx="10436772" cy="4163837"/>
          </a:xfrm>
          <a:prstGeom prst="rect">
            <a:avLst/>
          </a:prstGeom>
        </p:spPr>
      </p:pic>
    </p:spTree>
    <p:extLst>
      <p:ext uri="{BB962C8B-B14F-4D97-AF65-F5344CB8AC3E}">
        <p14:creationId xmlns:p14="http://schemas.microsoft.com/office/powerpoint/2010/main" val="1323980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2CCCD29-EFCA-161F-A01F-2A1DEC9706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DA6E50-F77A-2BAE-0ACE-8ED7586A7352}"/>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9B0773CF-F8B0-D947-C04D-9AD119C654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Results</a:t>
            </a:r>
            <a:endParaRPr lang="en-US" dirty="0">
              <a:solidFill>
                <a:srgbClr val="0B49CB"/>
              </a:solidFill>
            </a:endParaRPr>
          </a:p>
        </p:txBody>
      </p:sp>
      <p:graphicFrame>
        <p:nvGraphicFramePr>
          <p:cNvPr id="12" name="Content Placeholder 2">
            <a:extLst>
              <a:ext uri="{FF2B5EF4-FFF2-40B4-BE49-F238E27FC236}">
                <a16:creationId xmlns:a16="http://schemas.microsoft.com/office/drawing/2014/main" id="{DD9A33DD-BB15-E9B1-4822-6312A0AE940C}"/>
              </a:ext>
            </a:extLst>
          </p:cNvPr>
          <p:cNvGraphicFramePr/>
          <p:nvPr/>
        </p:nvGraphicFramePr>
        <p:xfrm>
          <a:off x="841125" y="1481517"/>
          <a:ext cx="10515600" cy="4544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015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204138"/>
            <a:ext cx="10420638" cy="16648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For all launch sites the success rate of launches increases with the increase in the number of flights launched from the sites.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5E75D5B-3542-6B30-A7D8-685A315A1E92}"/>
              </a:ext>
            </a:extLst>
          </p:cNvPr>
          <p:cNvPicPr>
            <a:picLocks noChangeAspect="1"/>
          </p:cNvPicPr>
          <p:nvPr/>
        </p:nvPicPr>
        <p:blipFill>
          <a:blip r:embed="rId3"/>
          <a:stretch>
            <a:fillRect/>
          </a:stretch>
        </p:blipFill>
        <p:spPr>
          <a:xfrm>
            <a:off x="684286" y="1476252"/>
            <a:ext cx="10687050" cy="21621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2C2DDC98-684D-2BC7-F326-9E353A62C02E}"/>
              </a:ext>
            </a:extLst>
          </p:cNvPr>
          <p:cNvPicPr>
            <a:picLocks noChangeAspect="1"/>
          </p:cNvPicPr>
          <p:nvPr/>
        </p:nvPicPr>
        <p:blipFill>
          <a:blip r:embed="rId2"/>
          <a:stretch>
            <a:fillRect/>
          </a:stretch>
        </p:blipFill>
        <p:spPr>
          <a:xfrm>
            <a:off x="556592" y="1098734"/>
            <a:ext cx="11139778" cy="217225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At CCAFS SLC-40 and KSC LC-39A the majority of the launches were at payloads below 8000kg</a:t>
            </a:r>
          </a:p>
          <a:p>
            <a:pPr>
              <a:spcBef>
                <a:spcPts val="1400"/>
              </a:spcBef>
            </a:pPr>
            <a:r>
              <a:rPr lang="en-US" sz="2000" dirty="0"/>
              <a:t>Payloads above 10 000kg were fewer but have higher success rates.</a:t>
            </a:r>
          </a:p>
          <a:p>
            <a:pPr>
              <a:spcBef>
                <a:spcPts val="1400"/>
              </a:spcBef>
            </a:pPr>
            <a:endParaRPr lang="en-US" sz="2000" dirty="0"/>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pic>
        <p:nvPicPr>
          <p:cNvPr id="6" name="Picture 5">
            <a:extLst>
              <a:ext uri="{FF2B5EF4-FFF2-40B4-BE49-F238E27FC236}">
                <a16:creationId xmlns:a16="http://schemas.microsoft.com/office/drawing/2014/main" id="{82482B4B-01F1-6065-DEEA-ED4A115EB1F0}"/>
              </a:ext>
            </a:extLst>
          </p:cNvPr>
          <p:cNvPicPr>
            <a:picLocks noChangeAspect="1"/>
          </p:cNvPicPr>
          <p:nvPr/>
        </p:nvPicPr>
        <p:blipFill rotWithShape="1">
          <a:blip r:embed="rId2"/>
          <a:srcRect l="4706"/>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a:t>The highest success rates were found in the ES-L1, GEO, HEO and SSO orbits.</a:t>
            </a:r>
          </a:p>
          <a:p>
            <a:pPr>
              <a:spcBef>
                <a:spcPts val="1400"/>
              </a:spcBef>
            </a:pPr>
            <a:r>
              <a:rPr lang="en-US" sz="2000"/>
              <a:t>The SO orbit had the lowest success rate at 0</a:t>
            </a: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28</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6" name="Picture 5" descr="A graph with blue and orange dots&#10;&#10;Description automatically generated">
            <a:extLst>
              <a:ext uri="{FF2B5EF4-FFF2-40B4-BE49-F238E27FC236}">
                <a16:creationId xmlns:a16="http://schemas.microsoft.com/office/drawing/2014/main" id="{4822E08E-95EA-3762-AE94-5FD52AA3525D}"/>
              </a:ext>
            </a:extLst>
          </p:cNvPr>
          <p:cNvPicPr>
            <a:picLocks noChangeAspect="1"/>
          </p:cNvPicPr>
          <p:nvPr/>
        </p:nvPicPr>
        <p:blipFill>
          <a:blip r:embed="rId2"/>
          <a:stretch>
            <a:fillRect/>
          </a:stretch>
        </p:blipFill>
        <p:spPr>
          <a:xfrm>
            <a:off x="4163228" y="457200"/>
            <a:ext cx="3926505"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In the LEO, ISS and PO orbits the success rate of the launches showed a correlation with the number of flights.</a:t>
            </a:r>
          </a:p>
          <a:p>
            <a:pPr>
              <a:spcBef>
                <a:spcPts val="1400"/>
              </a:spcBef>
            </a:pPr>
            <a:r>
              <a:rPr lang="en-US" sz="2000"/>
              <a:t>Success of the launches in the GTO orbit appear to be unrelated to the number of launches in this orbit.</a:t>
            </a:r>
          </a:p>
          <a:p>
            <a:pPr>
              <a:spcBef>
                <a:spcPts val="1400"/>
              </a:spcBef>
            </a:pPr>
            <a:endParaRPr lang="en-US" sz="2000"/>
          </a:p>
        </p:txBody>
      </p:sp>
      <p:sp>
        <p:nvSpPr>
          <p:cNvPr id="22" name="Rectangle 2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29</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923" y="2405894"/>
            <a:ext cx="5315189" cy="3535083"/>
          </a:xfrm>
          <a:prstGeom prst="rect">
            <a:avLst/>
          </a:prstGeom>
        </p:spPr>
        <p:txBody>
          <a:bodyPr vert="horz" lIns="91440" tIns="45720" rIns="91440" bIns="45720" rtlCol="0" anchor="t">
            <a:normAutofit/>
          </a:bodyPr>
          <a:lstStyle/>
          <a:p>
            <a:pPr>
              <a:spcBef>
                <a:spcPts val="1400"/>
              </a:spcBef>
            </a:pPr>
            <a:r>
              <a:rPr lang="en-US" sz="2000" dirty="0"/>
              <a:t>Most launches were at payload masses below 10 000kg</a:t>
            </a:r>
          </a:p>
          <a:p>
            <a:pPr>
              <a:spcBef>
                <a:spcPts val="1400"/>
              </a:spcBef>
            </a:pPr>
            <a:r>
              <a:rPr lang="en-US" sz="2000" dirty="0"/>
              <a:t>Heavier payload launches (above 10 000kg) are only found in the ISS, PO and VLEO orbits</a:t>
            </a:r>
          </a:p>
          <a:p>
            <a:pPr>
              <a:spcBef>
                <a:spcPts val="1400"/>
              </a:spcBef>
            </a:pPr>
            <a:r>
              <a:rPr lang="en-US" sz="2000" dirty="0"/>
              <a:t>Higher payload launches tend to have a higher success rate.</a:t>
            </a:r>
          </a:p>
          <a:p>
            <a:pPr>
              <a:spcBef>
                <a:spcPts val="1400"/>
              </a:spcBef>
            </a:pPr>
            <a:endParaRPr lang="en-US" sz="2000" dirty="0"/>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BE8F6A9-9839-8028-C78E-487D0B6C55F5}"/>
              </a:ext>
            </a:extLst>
          </p:cNvPr>
          <p:cNvPicPr>
            <a:picLocks noChangeAspect="1"/>
          </p:cNvPicPr>
          <p:nvPr/>
        </p:nvPicPr>
        <p:blipFill>
          <a:blip r:embed="rId2"/>
          <a:stretch>
            <a:fillRect/>
          </a:stretch>
        </p:blipFill>
        <p:spPr>
          <a:xfrm>
            <a:off x="7075967" y="1490010"/>
            <a:ext cx="4170530" cy="3909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tx1"/>
                </a:solidFill>
                <a:latin typeface="+mj-lt"/>
                <a:ea typeface="+mj-ea"/>
                <a:cs typeface="+mj-cs"/>
              </a:rPr>
              <a:t>Launch Success Yearly Trend</a:t>
            </a:r>
          </a:p>
        </p:txBody>
      </p:sp>
      <p:pic>
        <p:nvPicPr>
          <p:cNvPr id="6" name="Picture 5">
            <a:extLst>
              <a:ext uri="{FF2B5EF4-FFF2-40B4-BE49-F238E27FC236}">
                <a16:creationId xmlns:a16="http://schemas.microsoft.com/office/drawing/2014/main" id="{F629B640-62DD-A872-40C6-A6618E348963}"/>
              </a:ext>
            </a:extLst>
          </p:cNvPr>
          <p:cNvPicPr>
            <a:picLocks noChangeAspect="1"/>
          </p:cNvPicPr>
          <p:nvPr/>
        </p:nvPicPr>
        <p:blipFill rotWithShape="1">
          <a:blip r:embed="rId2"/>
          <a:srcRect l="907" r="1"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The success rate of the launches show an upward trend from the initiation in 2013, reaching a peak in 2019.</a:t>
            </a:r>
          </a:p>
          <a:p>
            <a:pPr marL="0">
              <a:spcBef>
                <a:spcPts val="1400"/>
              </a:spcBef>
            </a:pPr>
            <a:endParaRPr lang="en-US" sz="2000"/>
          </a:p>
          <a:p>
            <a:pPr>
              <a:spcBef>
                <a:spcPts val="1400"/>
              </a:spcBef>
            </a:pPr>
            <a:endParaRPr lang="en-US" sz="2000" dirty="0"/>
          </a:p>
        </p:txBody>
      </p:sp>
      <p:sp>
        <p:nvSpPr>
          <p:cNvPr id="22" name="Rectangle 2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31</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60042" y="891652"/>
            <a:ext cx="4412021" cy="30307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5791" y="4745317"/>
            <a:ext cx="4126272" cy="1375145"/>
          </a:xfrm>
          <a:prstGeom prst="rect">
            <a:avLst/>
          </a:prstGeom>
        </p:spPr>
        <p:txBody>
          <a:bodyPr vert="horz" lIns="91440" tIns="45720" rIns="91440" bIns="45720" rtlCol="0">
            <a:normAutofit/>
          </a:bodyPr>
          <a:lstStyle/>
          <a:p>
            <a:pPr marL="0" indent="0" algn="r">
              <a:buNone/>
            </a:pPr>
            <a:r>
              <a:rPr lang="en-US" sz="2400" kern="1200" dirty="0">
                <a:solidFill>
                  <a:srgbClr val="FFFFFF"/>
                </a:solidFill>
                <a:latin typeface="+mn-lt"/>
                <a:ea typeface="+mn-ea"/>
                <a:cs typeface="+mn-cs"/>
              </a:rPr>
              <a:t>There are four unique launch sites in the SpaceX database</a:t>
            </a:r>
          </a:p>
        </p:txBody>
      </p:sp>
      <p:pic>
        <p:nvPicPr>
          <p:cNvPr id="9" name="Picture 8">
            <a:extLst>
              <a:ext uri="{FF2B5EF4-FFF2-40B4-BE49-F238E27FC236}">
                <a16:creationId xmlns:a16="http://schemas.microsoft.com/office/drawing/2014/main" id="{D3FF7062-47F2-C525-6084-BB5AD95F0147}"/>
              </a:ext>
            </a:extLst>
          </p:cNvPr>
          <p:cNvPicPr>
            <a:picLocks noChangeAspect="1"/>
          </p:cNvPicPr>
          <p:nvPr/>
        </p:nvPicPr>
        <p:blipFill>
          <a:blip r:embed="rId2"/>
          <a:stretch>
            <a:fillRect/>
          </a:stretch>
        </p:blipFill>
        <p:spPr>
          <a:xfrm>
            <a:off x="6096000" y="1864487"/>
            <a:ext cx="5608320" cy="308457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a:t>
            </a:r>
            <a:r>
              <a:rPr lang="en-US" sz="2000" dirty="0" err="1"/>
              <a:t>sql</a:t>
            </a:r>
            <a:r>
              <a:rPr lang="en-US" sz="2000" dirty="0"/>
              <a:t> SELECT * FROM SPACEXTABLE WHERE "</a:t>
            </a:r>
            <a:r>
              <a:rPr lang="en-US" sz="2000" dirty="0" err="1"/>
              <a:t>Launch_Site</a:t>
            </a:r>
            <a:r>
              <a:rPr lang="en-US" sz="2000" dirty="0"/>
              <a:t>" LIKE 'CCA%' LIMIT 5;</a:t>
            </a:r>
          </a:p>
          <a:p>
            <a:pPr>
              <a:spcBef>
                <a:spcPts val="1400"/>
              </a:spcBef>
            </a:pPr>
            <a:r>
              <a:rPr lang="en-US" sz="2000" dirty="0"/>
              <a:t>Using the query, we are able to filter results of launches from CCAFS LC-40</a:t>
            </a:r>
          </a:p>
        </p:txBody>
      </p:sp>
      <p:pic>
        <p:nvPicPr>
          <p:cNvPr id="6" name="Picture 5">
            <a:extLst>
              <a:ext uri="{FF2B5EF4-FFF2-40B4-BE49-F238E27FC236}">
                <a16:creationId xmlns:a16="http://schemas.microsoft.com/office/drawing/2014/main" id="{6CA9998C-D06C-0BAE-CA49-77968B49A874}"/>
              </a:ext>
            </a:extLst>
          </p:cNvPr>
          <p:cNvPicPr>
            <a:picLocks noChangeAspect="1"/>
          </p:cNvPicPr>
          <p:nvPr/>
        </p:nvPicPr>
        <p:blipFill>
          <a:blip r:embed="rId2"/>
          <a:stretch>
            <a:fillRect/>
          </a:stretch>
        </p:blipFill>
        <p:spPr>
          <a:xfrm>
            <a:off x="6512442" y="1882858"/>
            <a:ext cx="5201023" cy="267852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The total payload of all SpaceX launches was calculated to be 45596kg</a:t>
            </a:r>
          </a:p>
        </p:txBody>
      </p:sp>
      <p:pic>
        <p:nvPicPr>
          <p:cNvPr id="6" name="Picture 5">
            <a:extLst>
              <a:ext uri="{FF2B5EF4-FFF2-40B4-BE49-F238E27FC236}">
                <a16:creationId xmlns:a16="http://schemas.microsoft.com/office/drawing/2014/main" id="{96228B74-99AC-6F83-D0D6-63A0CD5F8A49}"/>
              </a:ext>
            </a:extLst>
          </p:cNvPr>
          <p:cNvPicPr>
            <a:picLocks noChangeAspect="1"/>
          </p:cNvPicPr>
          <p:nvPr/>
        </p:nvPicPr>
        <p:blipFill>
          <a:blip r:embed="rId2"/>
          <a:stretch>
            <a:fillRect/>
          </a:stretch>
        </p:blipFill>
        <p:spPr>
          <a:xfrm>
            <a:off x="478535" y="1758344"/>
            <a:ext cx="11327549" cy="178408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34</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700" kern="1200" dirty="0">
                <a:solidFill>
                  <a:srgbClr val="FFFFFF"/>
                </a:solidFill>
                <a:latin typeface="+mn-lt"/>
                <a:ea typeface="+mn-ea"/>
                <a:cs typeface="+mn-cs"/>
              </a:rPr>
              <a:t>The average payload mass carried by booster version F9 v1.1 was calculated to be 2928,4kg</a:t>
            </a:r>
          </a:p>
        </p:txBody>
      </p:sp>
      <p:pic>
        <p:nvPicPr>
          <p:cNvPr id="6" name="Picture 5">
            <a:extLst>
              <a:ext uri="{FF2B5EF4-FFF2-40B4-BE49-F238E27FC236}">
                <a16:creationId xmlns:a16="http://schemas.microsoft.com/office/drawing/2014/main" id="{831F3DC4-E425-A64C-DCD4-9618191FAAD1}"/>
              </a:ext>
            </a:extLst>
          </p:cNvPr>
          <p:cNvPicPr>
            <a:picLocks noChangeAspect="1"/>
          </p:cNvPicPr>
          <p:nvPr/>
        </p:nvPicPr>
        <p:blipFill>
          <a:blip r:embed="rId2"/>
          <a:stretch>
            <a:fillRect/>
          </a:stretch>
        </p:blipFill>
        <p:spPr>
          <a:xfrm>
            <a:off x="478535" y="1758344"/>
            <a:ext cx="11327549" cy="178408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0134016D-AC4B-71D8-8DCA-511902887BDF}"/>
              </a:ext>
            </a:extLst>
          </p:cNvPr>
          <p:cNvPicPr>
            <a:picLocks noChangeAspect="1"/>
          </p:cNvPicPr>
          <p:nvPr/>
        </p:nvPicPr>
        <p:blipFill>
          <a:blip r:embed="rId2"/>
          <a:stretch>
            <a:fillRect/>
          </a:stretch>
        </p:blipFill>
        <p:spPr>
          <a:xfrm>
            <a:off x="1940256" y="1334899"/>
            <a:ext cx="8311487" cy="135061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Filtering the Date column for the the minimum value where the landing outcome is “Success (ground pad)” we find that the first successful landing was on 2015-12-22.</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36</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A1C7BB14-CDFB-02F5-2B14-D71A80707323}"/>
              </a:ext>
            </a:extLst>
          </p:cNvPr>
          <p:cNvPicPr>
            <a:picLocks noChangeAspect="1"/>
          </p:cNvPicPr>
          <p:nvPr/>
        </p:nvPicPr>
        <p:blipFill>
          <a:blip r:embed="rId2"/>
          <a:stretch>
            <a:fillRect/>
          </a:stretch>
        </p:blipFill>
        <p:spPr>
          <a:xfrm>
            <a:off x="556592" y="764540"/>
            <a:ext cx="11139778" cy="28406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Filtering the Booster version column for values where the Landing outcome is “Success (drone ship)” and PAYLOAD_MASS_KG_ is between 4000 and 6000kg we obtain 4 booster versions.</a:t>
            </a:r>
          </a:p>
          <a:p>
            <a:pPr>
              <a:spcBef>
                <a:spcPts val="1400"/>
              </a:spcBef>
            </a:pPr>
            <a:endParaRPr lang="en-US" sz="2000" dirty="0"/>
          </a:p>
        </p:txBody>
      </p:sp>
      <p:sp>
        <p:nvSpPr>
          <p:cNvPr id="24" name="Rectangle 2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37</a:t>
            </a:fld>
            <a:endParaRPr lang="en-US" sz="11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The total number of successful missions is 98</a:t>
            </a:r>
          </a:p>
        </p:txBody>
      </p:sp>
      <p:pic>
        <p:nvPicPr>
          <p:cNvPr id="6" name="Picture 5">
            <a:extLst>
              <a:ext uri="{FF2B5EF4-FFF2-40B4-BE49-F238E27FC236}">
                <a16:creationId xmlns:a16="http://schemas.microsoft.com/office/drawing/2014/main" id="{4E6E3D11-D363-D4C3-A424-E30B6E842BF0}"/>
              </a:ext>
            </a:extLst>
          </p:cNvPr>
          <p:cNvPicPr>
            <a:picLocks noChangeAspect="1"/>
          </p:cNvPicPr>
          <p:nvPr/>
        </p:nvPicPr>
        <p:blipFill>
          <a:blip r:embed="rId2"/>
          <a:stretch>
            <a:fillRect/>
          </a:stretch>
        </p:blipFill>
        <p:spPr>
          <a:xfrm>
            <a:off x="478535" y="1786664"/>
            <a:ext cx="11327549" cy="172745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38</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F2152ABA-0D70-3DF2-749E-7856A374E659}"/>
              </a:ext>
            </a:extLst>
          </p:cNvPr>
          <p:cNvPicPr>
            <a:picLocks noChangeAspect="1"/>
          </p:cNvPicPr>
          <p:nvPr/>
        </p:nvPicPr>
        <p:blipFill>
          <a:blip r:embed="rId2"/>
          <a:stretch>
            <a:fillRect/>
          </a:stretch>
        </p:blipFill>
        <p:spPr>
          <a:xfrm>
            <a:off x="2788002" y="457200"/>
            <a:ext cx="6676957"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Using a subquery, we can find a list of the booster versions that carried the maximum payload</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05000"/>
            <a:ext cx="10399485" cy="3614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0" i="0" dirty="0">
                <a:solidFill>
                  <a:srgbClr val="0D0D0D"/>
                </a:solidFill>
                <a:effectLst/>
                <a:latin typeface="Abadi" panose="020B0604020104020204" pitchFamily="34" charset="0"/>
              </a:rPr>
              <a:t>SpaceX showcases its Falcon 9 rocket launches on its official website, pricing them at 62 million dollars, whereas other providers charge upwards of 165 million dollars for each launch. The substantial cost savings attributed to SpaceX result from the reusability of the first stage. If a competitor is able to determine the success rate of Falcon 9 landings, they can effectively estimate the cost of the launch, which would allow them to bid more competitively.</a:t>
            </a:r>
          </a:p>
          <a:p>
            <a:pPr>
              <a:spcBef>
                <a:spcPts val="1400"/>
              </a:spcBef>
            </a:pPr>
            <a:r>
              <a:rPr lang="en-US" sz="2400" dirty="0">
                <a:solidFill>
                  <a:schemeClr val="accent3">
                    <a:lumMod val="25000"/>
                  </a:schemeClr>
                </a:solidFill>
                <a:latin typeface="Abadi" panose="020B0604020104020204" pitchFamily="34" charset="0"/>
              </a:rPr>
              <a:t>Key problem: Determine whether the first stage of the Falcon 9 rocket will land to forecast the cost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2015 Launch Records</a:t>
            </a:r>
          </a:p>
        </p:txBody>
      </p:sp>
      <p:pic>
        <p:nvPicPr>
          <p:cNvPr id="6" name="Picture 5">
            <a:extLst>
              <a:ext uri="{FF2B5EF4-FFF2-40B4-BE49-F238E27FC236}">
                <a16:creationId xmlns:a16="http://schemas.microsoft.com/office/drawing/2014/main" id="{9178E70D-AE48-C040-32C7-D8CB6199F89E}"/>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In 2015 two failed launches occurred in the months of January and April</a:t>
            </a:r>
          </a:p>
          <a:p>
            <a:pPr marL="0">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0762666E-EFFC-01C6-3CEA-CDE7CC5B33D0}"/>
              </a:ext>
            </a:extLst>
          </p:cNvPr>
          <p:cNvPicPr>
            <a:picLocks noChangeAspect="1"/>
          </p:cNvPicPr>
          <p:nvPr/>
        </p:nvPicPr>
        <p:blipFill>
          <a:blip r:embed="rId2"/>
          <a:stretch>
            <a:fillRect/>
          </a:stretch>
        </p:blipFill>
        <p:spPr>
          <a:xfrm>
            <a:off x="2657205" y="402570"/>
            <a:ext cx="6877588" cy="321527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1100" dirty="0"/>
              <a:t>The highest count was for launches where no attempt was made to land the second stage.</a:t>
            </a:r>
          </a:p>
          <a:p>
            <a:pPr>
              <a:spcBef>
                <a:spcPts val="1400"/>
              </a:spcBef>
            </a:pPr>
            <a:r>
              <a:rPr lang="en-US" sz="1100" dirty="0"/>
              <a:t>Drone ship landings showed and equal split between the amount of successful landings and failed landings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Locations</a:t>
            </a:r>
          </a:p>
        </p:txBody>
      </p:sp>
      <p:pic>
        <p:nvPicPr>
          <p:cNvPr id="6" name="Picture 5">
            <a:extLst>
              <a:ext uri="{FF2B5EF4-FFF2-40B4-BE49-F238E27FC236}">
                <a16:creationId xmlns:a16="http://schemas.microsoft.com/office/drawing/2014/main" id="{79B76767-AA2F-8E9E-E2EB-C05C23EB8472}"/>
              </a:ext>
            </a:extLst>
          </p:cNvPr>
          <p:cNvPicPr>
            <a:picLocks noChangeAspect="1"/>
          </p:cNvPicPr>
          <p:nvPr/>
        </p:nvPicPr>
        <p:blipFill rotWithShape="1">
          <a:blip r:embed="rId2"/>
          <a:srcRect t="26253" b="13777"/>
          <a:stretch/>
        </p:blipFill>
        <p:spPr>
          <a:xfrm>
            <a:off x="20" y="10"/>
            <a:ext cx="12191980" cy="394136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4687614"/>
            <a:ext cx="7485413" cy="1517923"/>
          </a:xfrm>
          <a:prstGeom prst="rect">
            <a:avLst/>
          </a:prstGeom>
        </p:spPr>
        <p:txBody>
          <a:bodyPr vert="horz" lIns="91440" tIns="45720" rIns="91440" bIns="45720" rtlCol="0" anchor="ctr">
            <a:normAutofit/>
          </a:bodyPr>
          <a:lstStyle/>
          <a:p>
            <a:r>
              <a:rPr lang="en-US" sz="1800" dirty="0"/>
              <a:t>Launch sites are located close to coastal areas to allow launches to be done over the ocean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43</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a:solidFill>
                  <a:schemeClr val="tx1"/>
                </a:solidFill>
                <a:latin typeface="+mj-lt"/>
                <a:ea typeface="+mj-ea"/>
                <a:cs typeface="+mj-cs"/>
              </a:rPr>
              <a:t>Marker Cluster for Successful/Failed Launches</a:t>
            </a:r>
          </a:p>
        </p:txBody>
      </p:sp>
      <p:pic>
        <p:nvPicPr>
          <p:cNvPr id="4" name="Picture 3">
            <a:extLst>
              <a:ext uri="{FF2B5EF4-FFF2-40B4-BE49-F238E27FC236}">
                <a16:creationId xmlns:a16="http://schemas.microsoft.com/office/drawing/2014/main" id="{5286BEB8-3E48-D2EE-BA6A-3086755736E1}"/>
              </a:ext>
            </a:extLst>
          </p:cNvPr>
          <p:cNvPicPr>
            <a:picLocks noChangeAspect="1"/>
          </p:cNvPicPr>
          <p:nvPr/>
        </p:nvPicPr>
        <p:blipFill rotWithShape="1">
          <a:blip r:embed="rId2"/>
          <a:srcRect r="4075" b="2"/>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A marker cluster was created to indicate all successful (Green icon) and failed (red icon) launches for each launch site.</a:t>
            </a:r>
          </a:p>
          <a:p>
            <a:pPr>
              <a:spcBef>
                <a:spcPts val="1400"/>
              </a:spcBef>
            </a:pPr>
            <a:endParaRPr lang="en-US" sz="2000" dirty="0"/>
          </a:p>
        </p:txBody>
      </p:sp>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44</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Proximity</a:t>
            </a:r>
          </a:p>
        </p:txBody>
      </p:sp>
      <p:pic>
        <p:nvPicPr>
          <p:cNvPr id="4" name="Picture 3">
            <a:extLst>
              <a:ext uri="{FF2B5EF4-FFF2-40B4-BE49-F238E27FC236}">
                <a16:creationId xmlns:a16="http://schemas.microsoft.com/office/drawing/2014/main" id="{DF83369A-4F14-1725-9C79-D3DC3A593193}"/>
              </a:ext>
            </a:extLst>
          </p:cNvPr>
          <p:cNvPicPr>
            <a:picLocks noChangeAspect="1"/>
          </p:cNvPicPr>
          <p:nvPr/>
        </p:nvPicPr>
        <p:blipFill rotWithShape="1">
          <a:blip r:embed="rId2"/>
          <a:srcRect l="4325" r="10513" b="1"/>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Launch sites tend to be located near coastlines, railroads, and highways which facilitates the successful delivery of materials and the safety of the launch procedure.</a:t>
            </a:r>
          </a:p>
          <a:p>
            <a:pPr>
              <a:spcBef>
                <a:spcPts val="1400"/>
              </a:spcBef>
            </a:pPr>
            <a:endParaRPr lang="en-US" sz="2000" dirty="0"/>
          </a:p>
        </p:txBody>
      </p:sp>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Success Count For All Sites</a:t>
            </a:r>
          </a:p>
        </p:txBody>
      </p:sp>
      <p:pic>
        <p:nvPicPr>
          <p:cNvPr id="4" name="Picture 3" descr="A screenshot of a computer&#10;&#10;Description automatically generated">
            <a:extLst>
              <a:ext uri="{FF2B5EF4-FFF2-40B4-BE49-F238E27FC236}">
                <a16:creationId xmlns:a16="http://schemas.microsoft.com/office/drawing/2014/main" id="{F166CA70-FBFE-6AC4-7FA2-57E04321BC4D}"/>
              </a:ext>
            </a:extLst>
          </p:cNvPr>
          <p:cNvPicPr>
            <a:picLocks noChangeAspect="1"/>
          </p:cNvPicPr>
          <p:nvPr/>
        </p:nvPicPr>
        <p:blipFill>
          <a:blip r:embed="rId2"/>
          <a:stretch>
            <a:fillRect/>
          </a:stretch>
        </p:blipFill>
        <p:spPr>
          <a:xfrm>
            <a:off x="3055082" y="457200"/>
            <a:ext cx="6142798" cy="345532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greatest distribution of successful launches were from KSC LC-39A with a launch success rate of 41,7%</a:t>
            </a:r>
          </a:p>
          <a:p>
            <a:pPr>
              <a:spcBef>
                <a:spcPts val="1400"/>
              </a:spcBef>
            </a:pPr>
            <a:endParaRPr lang="en-US" sz="2000"/>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47</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Correlation Between Payload Success for All Sites</a:t>
            </a:r>
          </a:p>
        </p:txBody>
      </p:sp>
      <p:pic>
        <p:nvPicPr>
          <p:cNvPr id="4" name="Picture 3" descr="A screenshot of a computer&#10;&#10;Description automatically generated">
            <a:extLst>
              <a:ext uri="{FF2B5EF4-FFF2-40B4-BE49-F238E27FC236}">
                <a16:creationId xmlns:a16="http://schemas.microsoft.com/office/drawing/2014/main" id="{925F3FF9-E609-AFC9-307E-6693E85620B7}"/>
              </a:ext>
            </a:extLst>
          </p:cNvPr>
          <p:cNvPicPr>
            <a:picLocks noChangeAspect="1"/>
          </p:cNvPicPr>
          <p:nvPr/>
        </p:nvPicPr>
        <p:blipFill>
          <a:blip r:embed="rId2"/>
          <a:stretch>
            <a:fillRect/>
          </a:stretch>
        </p:blipFill>
        <p:spPr>
          <a:xfrm>
            <a:off x="1807326" y="457200"/>
            <a:ext cx="8638309" cy="345532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greatest amount off successful launches occurred at payloads of less than 6000kg</a:t>
            </a:r>
          </a:p>
          <a:p>
            <a:pPr>
              <a:spcBef>
                <a:spcPts val="1400"/>
              </a:spcBef>
            </a:pPr>
            <a:endParaRPr lang="en-US" sz="2000"/>
          </a:p>
        </p:txBody>
      </p:sp>
      <p:sp>
        <p:nvSpPr>
          <p:cNvPr id="19" name="Rectangle 18">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48</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B251345D-8CDB-FD29-9997-EFB57BEAB054}"/>
              </a:ext>
            </a:extLst>
          </p:cNvPr>
          <p:cNvPicPr>
            <a:picLocks noChangeAspect="1"/>
          </p:cNvPicPr>
          <p:nvPr/>
        </p:nvPicPr>
        <p:blipFill rotWithShape="1">
          <a:blip r:embed="rId2"/>
          <a:srcRect t="983" r="-1" b="-1"/>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1700" dirty="0"/>
              <a:t>The Decision tree model had the greatest precision when tested using the test data.</a:t>
            </a:r>
          </a:p>
          <a:p>
            <a:pPr>
              <a:spcBef>
                <a:spcPts val="1400"/>
              </a:spcBef>
            </a:pPr>
            <a:r>
              <a:rPr lang="en-US" sz="1700" dirty="0" err="1"/>
              <a:t>Logreg</a:t>
            </a:r>
            <a:r>
              <a:rPr lang="en-US" sz="1700" dirty="0"/>
              <a:t> Precision: 0.8</a:t>
            </a:r>
          </a:p>
          <a:p>
            <a:pPr>
              <a:spcBef>
                <a:spcPts val="1400"/>
              </a:spcBef>
            </a:pPr>
            <a:r>
              <a:rPr lang="en-US" sz="1700" dirty="0"/>
              <a:t>SVM Precision: 0.8</a:t>
            </a:r>
          </a:p>
          <a:p>
            <a:pPr>
              <a:spcBef>
                <a:spcPts val="1400"/>
              </a:spcBef>
            </a:pPr>
            <a:r>
              <a:rPr lang="en-US" sz="1700" dirty="0"/>
              <a:t>Decision Tree Precision: 0.9230769230769231</a:t>
            </a:r>
          </a:p>
          <a:p>
            <a:pPr>
              <a:spcBef>
                <a:spcPts val="1400"/>
              </a:spcBef>
            </a:pPr>
            <a:r>
              <a:rPr lang="en-US" sz="1700" dirty="0"/>
              <a:t>k-Nearest Neighbors Precision: 0.6666666666666666</a:t>
            </a:r>
          </a:p>
          <a:p>
            <a:pPr>
              <a:spcBef>
                <a:spcPts val="1400"/>
              </a:spcBef>
            </a:pPr>
            <a:endParaRPr lang="en-US" sz="1700" dirty="0"/>
          </a:p>
          <a:p>
            <a:pPr>
              <a:spcBef>
                <a:spcPts val="1400"/>
              </a:spcBef>
            </a:pPr>
            <a:endParaRPr lang="en-US" sz="1700" dirty="0"/>
          </a:p>
          <a:p>
            <a:pPr>
              <a:spcBef>
                <a:spcPts val="1400"/>
              </a:spcBef>
            </a:pPr>
            <a:endParaRPr lang="en-US" sz="1700" dirty="0"/>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50</a:t>
            </a:fld>
            <a:endParaRPr lang="en-US" sz="1100">
              <a:solidFill>
                <a:srgbClr val="FFFFFF"/>
              </a:solidFill>
              <a:latin typeface="Calibri" panose="020F0502020204030204"/>
            </a:endParaRPr>
          </a:p>
        </p:txBody>
      </p:sp>
      <p:sp>
        <p:nvSpPr>
          <p:cNvPr id="6" name="Rectangle 1">
            <a:extLst>
              <a:ext uri="{FF2B5EF4-FFF2-40B4-BE49-F238E27FC236}">
                <a16:creationId xmlns:a16="http://schemas.microsoft.com/office/drawing/2014/main" id="{BE8B6E10-1154-D8EE-3318-ED0E01C64A19}"/>
              </a:ext>
            </a:extLst>
          </p:cNvPr>
          <p:cNvSpPr>
            <a:spLocks noChangeArrowheads="1"/>
          </p:cNvSpPr>
          <p:nvPr/>
        </p:nvSpPr>
        <p:spPr bwMode="auto">
          <a:xfrm>
            <a:off x="0" y="-377026"/>
            <a:ext cx="7513595" cy="7540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solidFill>
                  <a:schemeClr val="tx1"/>
                </a:solidFill>
                <a:effectLst/>
                <a:latin typeface="Söhne"/>
              </a:rPr>
              <a:t>Logreg Precision: 0.8 SVM Precision: 0.8 Decision Tree Precision: 0.9230769230769231 k-Nearest Neighbors Precision: 0.6666666666666666</a:t>
            </a:r>
          </a:p>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pic>
        <p:nvPicPr>
          <p:cNvPr id="3" name="Picture 2">
            <a:extLst>
              <a:ext uri="{FF2B5EF4-FFF2-40B4-BE49-F238E27FC236}">
                <a16:creationId xmlns:a16="http://schemas.microsoft.com/office/drawing/2014/main" id="{4908B63C-5C6F-0523-B36C-2C328125B342}"/>
              </a:ext>
            </a:extLst>
          </p:cNvPr>
          <p:cNvPicPr>
            <a:picLocks noChangeAspect="1"/>
          </p:cNvPicPr>
          <p:nvPr/>
        </p:nvPicPr>
        <p:blipFill rotWithShape="1">
          <a:blip r:embed="rId2"/>
          <a:srcRect r="-1" b="3108"/>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a:t>The confusion matrix for the decision tree classifier indicates that we only found 1 false positive and no false negatives when the test data was used.</a:t>
            </a:r>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51</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pic>
        <p:nvPicPr>
          <p:cNvPr id="11" name="Picture 10" descr="Poussoir bleu entouré d'un cercle de poussoirs rouges">
            <a:extLst>
              <a:ext uri="{FF2B5EF4-FFF2-40B4-BE49-F238E27FC236}">
                <a16:creationId xmlns:a16="http://schemas.microsoft.com/office/drawing/2014/main" id="{E91D8C2E-9F6A-DB68-370B-EEEBA6EE30EA}"/>
              </a:ext>
            </a:extLst>
          </p:cNvPr>
          <p:cNvPicPr>
            <a:picLocks noChangeAspect="1"/>
          </p:cNvPicPr>
          <p:nvPr/>
        </p:nvPicPr>
        <p:blipFill rotWithShape="1">
          <a:blip r:embed="rId2"/>
          <a:srcRect l="7696" r="7774" b="-1"/>
          <a:stretch/>
        </p:blipFill>
        <p:spPr>
          <a:xfrm>
            <a:off x="20" y="431"/>
            <a:ext cx="8115280" cy="640831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643193" y="2418408"/>
            <a:ext cx="2942813" cy="3540265"/>
          </a:xfrm>
          <a:prstGeom prst="rect">
            <a:avLst/>
          </a:prstGeom>
        </p:spPr>
        <p:txBody>
          <a:bodyPr vert="horz" lIns="91440" tIns="45720" rIns="91440" bIns="45720" rtlCol="0">
            <a:normAutofit fontScale="92500" lnSpcReduction="20000"/>
          </a:bodyPr>
          <a:lstStyle/>
          <a:p>
            <a:pPr>
              <a:spcBef>
                <a:spcPts val="1400"/>
              </a:spcBef>
            </a:pPr>
            <a:r>
              <a:rPr lang="en-US" sz="2000" dirty="0"/>
              <a:t>A decision tree classifier model can successfully be used to predict the success rate of SpaceX launches, given data such as the payload mass and orbit.</a:t>
            </a:r>
          </a:p>
          <a:p>
            <a:pPr>
              <a:spcBef>
                <a:spcPts val="1400"/>
              </a:spcBef>
            </a:pPr>
            <a:r>
              <a:rPr lang="en-US" sz="2000" dirty="0"/>
              <a:t>Lower payload masses tend to have a higher success rate</a:t>
            </a:r>
          </a:p>
          <a:p>
            <a:pPr>
              <a:spcBef>
                <a:spcPts val="1400"/>
              </a:spcBef>
            </a:pPr>
            <a:r>
              <a:rPr lang="en-US" sz="2000" dirty="0"/>
              <a:t>The number of successful launches tends to increase as the number of flights increases</a:t>
            </a:r>
          </a:p>
        </p:txBody>
      </p:sp>
      <p:sp>
        <p:nvSpPr>
          <p:cNvPr id="17" name="Rectangle 1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52</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BE4DC35E-BD97-DC83-DCB6-047A9EA4E1AB}"/>
              </a:ext>
            </a:extLst>
          </p:cNvPr>
          <p:cNvPicPr>
            <a:picLocks noChangeAspect="1"/>
          </p:cNvPicPr>
          <p:nvPr/>
        </p:nvPicPr>
        <p:blipFill>
          <a:blip r:embed="rId4"/>
          <a:stretch>
            <a:fillRect/>
          </a:stretch>
        </p:blipFill>
        <p:spPr>
          <a:xfrm>
            <a:off x="438150" y="1448169"/>
            <a:ext cx="11315700" cy="2009775"/>
          </a:xfrm>
          <a:prstGeom prst="rect">
            <a:avLst/>
          </a:prstGeom>
        </p:spPr>
      </p:pic>
      <p:pic>
        <p:nvPicPr>
          <p:cNvPr id="7" name="Picture 6">
            <a:extLst>
              <a:ext uri="{FF2B5EF4-FFF2-40B4-BE49-F238E27FC236}">
                <a16:creationId xmlns:a16="http://schemas.microsoft.com/office/drawing/2014/main" id="{360BADB4-4157-A6C4-2A32-2778AB643A51}"/>
              </a:ext>
            </a:extLst>
          </p:cNvPr>
          <p:cNvPicPr>
            <a:picLocks noChangeAspect="1"/>
          </p:cNvPicPr>
          <p:nvPr/>
        </p:nvPicPr>
        <p:blipFill>
          <a:blip r:embed="rId5"/>
          <a:stretch>
            <a:fillRect/>
          </a:stretch>
        </p:blipFill>
        <p:spPr>
          <a:xfrm>
            <a:off x="390525" y="3655328"/>
            <a:ext cx="11410950" cy="15049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dirty="0">
              <a:solidFill>
                <a:srgbClr val="0B49CB"/>
              </a:solidFill>
            </a:endParaRPr>
          </a:p>
        </p:txBody>
      </p:sp>
      <p:graphicFrame>
        <p:nvGraphicFramePr>
          <p:cNvPr id="15" name="Content Placeholder 2">
            <a:extLst>
              <a:ext uri="{FF2B5EF4-FFF2-40B4-BE49-F238E27FC236}">
                <a16:creationId xmlns:a16="http://schemas.microsoft.com/office/drawing/2014/main" id="{CDF5EBA9-D578-09AE-C0A9-9FD30977B011}"/>
              </a:ext>
            </a:extLst>
          </p:cNvPr>
          <p:cNvGraphicFramePr/>
          <p:nvPr/>
        </p:nvGraphicFramePr>
        <p:xfrm>
          <a:off x="770011" y="1580808"/>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02E6DDB-6092-6DB6-4AC7-4C03E5E362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A9D0DF-9693-8A43-099F-EF7C6715E03B}"/>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83CB8E2F-41B9-8927-7652-0690A56FB04A}"/>
              </a:ext>
            </a:extLst>
          </p:cNvPr>
          <p:cNvSpPr txBox="1">
            <a:spLocks/>
          </p:cNvSpPr>
          <p:nvPr/>
        </p:nvSpPr>
        <p:spPr>
          <a:xfrm>
            <a:off x="770011" y="1580808"/>
            <a:ext cx="10104817" cy="5211877"/>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500" dirty="0">
                <a:solidFill>
                  <a:srgbClr val="0B49CB"/>
                </a:solidFill>
                <a:latin typeface="Abadi"/>
              </a:rPr>
              <a:t>Executive Summary</a:t>
            </a:r>
          </a:p>
          <a:p>
            <a:pPr>
              <a:lnSpc>
                <a:spcPct val="120000"/>
              </a:lnSpc>
              <a:spcBef>
                <a:spcPts val="1400"/>
              </a:spcBef>
            </a:pPr>
            <a:r>
              <a:rPr lang="en-US" sz="4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000" dirty="0">
                <a:solidFill>
                  <a:schemeClr val="accent3">
                    <a:lumMod val="25000"/>
                  </a:schemeClr>
                </a:solidFill>
                <a:latin typeface="Abadi"/>
              </a:rPr>
              <a:t>Perform interactive visual analytics using Folium and </a:t>
            </a:r>
            <a:r>
              <a:rPr lang="en-US" sz="4000" dirty="0" err="1">
                <a:solidFill>
                  <a:schemeClr val="accent3">
                    <a:lumMod val="25000"/>
                  </a:schemeClr>
                </a:solidFill>
                <a:latin typeface="Abadi"/>
              </a:rPr>
              <a:t>Plotly</a:t>
            </a:r>
            <a:r>
              <a:rPr lang="en-US" sz="4000" dirty="0">
                <a:solidFill>
                  <a:schemeClr val="accent3">
                    <a:lumMod val="25000"/>
                  </a:schemeClr>
                </a:solidFill>
                <a:latin typeface="Abadi"/>
              </a:rPr>
              <a:t> Dash</a:t>
            </a:r>
          </a:p>
          <a:p>
            <a:pPr>
              <a:lnSpc>
                <a:spcPct val="120000"/>
              </a:lnSpc>
              <a:spcBef>
                <a:spcPts val="1400"/>
              </a:spcBef>
            </a:pPr>
            <a:r>
              <a:rPr lang="en-US" sz="4000" dirty="0">
                <a:solidFill>
                  <a:schemeClr val="accent3">
                    <a:lumMod val="25000"/>
                  </a:schemeClr>
                </a:solidFill>
                <a:latin typeface="Abadi"/>
              </a:rPr>
              <a:t>Perform predictive analysis using classification models</a:t>
            </a:r>
          </a:p>
          <a:p>
            <a:pPr lvl="1">
              <a:lnSpc>
                <a:spcPct val="120000"/>
              </a:lnSpc>
              <a:spcBef>
                <a:spcPts val="1400"/>
              </a:spcBef>
            </a:pPr>
            <a:r>
              <a:rPr lang="en-US" sz="4000" dirty="0">
                <a:solidFill>
                  <a:schemeClr val="bg2">
                    <a:lumMod val="50000"/>
                  </a:schemeClr>
                </a:solidFill>
                <a:latin typeface="Abadi"/>
              </a:rPr>
              <a:t>The feature matrix and target array were created and the data standardized. </a:t>
            </a:r>
          </a:p>
          <a:p>
            <a:pPr lvl="1">
              <a:lnSpc>
                <a:spcPct val="120000"/>
              </a:lnSpc>
              <a:spcBef>
                <a:spcPts val="1400"/>
              </a:spcBef>
            </a:pPr>
            <a:r>
              <a:rPr lang="en-US" sz="4000" dirty="0">
                <a:solidFill>
                  <a:schemeClr val="bg2">
                    <a:lumMod val="50000"/>
                  </a:schemeClr>
                </a:solidFill>
                <a:latin typeface="Abadi"/>
              </a:rPr>
              <a:t>The data was split using the </a:t>
            </a:r>
            <a:r>
              <a:rPr lang="en-US" sz="4000" dirty="0" err="1">
                <a:solidFill>
                  <a:schemeClr val="bg2">
                    <a:lumMod val="50000"/>
                  </a:schemeClr>
                </a:solidFill>
                <a:latin typeface="Abadi"/>
              </a:rPr>
              <a:t>train_test_split</a:t>
            </a:r>
            <a:r>
              <a:rPr lang="en-US" sz="4000" dirty="0">
                <a:solidFill>
                  <a:schemeClr val="bg2">
                    <a:lumMod val="50000"/>
                  </a:schemeClr>
                </a:solidFill>
                <a:latin typeface="Abadi"/>
              </a:rPr>
              <a:t> library into training and testing data sets.</a:t>
            </a:r>
          </a:p>
          <a:p>
            <a:pPr lvl="1">
              <a:lnSpc>
                <a:spcPct val="120000"/>
              </a:lnSpc>
              <a:spcBef>
                <a:spcPts val="1400"/>
              </a:spcBef>
            </a:pPr>
            <a:r>
              <a:rPr lang="en-US" sz="4000" dirty="0">
                <a:solidFill>
                  <a:schemeClr val="bg2">
                    <a:lumMod val="50000"/>
                  </a:schemeClr>
                </a:solidFill>
                <a:latin typeface="Abadi"/>
              </a:rPr>
              <a:t>4 different models were trained using the training dataset, and the best hyperparameters found through performing </a:t>
            </a:r>
            <a:r>
              <a:rPr lang="en-US" sz="4000" dirty="0" err="1">
                <a:solidFill>
                  <a:schemeClr val="bg2">
                    <a:lumMod val="50000"/>
                  </a:schemeClr>
                </a:solidFill>
                <a:latin typeface="Abadi"/>
              </a:rPr>
              <a:t>GridSearchCV</a:t>
            </a:r>
            <a:r>
              <a:rPr lang="en-US" sz="4000" dirty="0">
                <a:solidFill>
                  <a:schemeClr val="bg2">
                    <a:lumMod val="50000"/>
                  </a:schemeClr>
                </a:solidFill>
                <a:latin typeface="Abadi"/>
              </a:rPr>
              <a:t>.</a:t>
            </a:r>
          </a:p>
          <a:p>
            <a:pPr lvl="1">
              <a:lnSpc>
                <a:spcPct val="120000"/>
              </a:lnSpc>
              <a:spcBef>
                <a:spcPts val="1400"/>
              </a:spcBef>
            </a:pPr>
            <a:r>
              <a:rPr lang="en-US" sz="4000" dirty="0">
                <a:solidFill>
                  <a:schemeClr val="bg2">
                    <a:lumMod val="50000"/>
                  </a:schemeClr>
                </a:solidFill>
                <a:latin typeface="Abadi"/>
              </a:rPr>
              <a:t>The accuracy of the models was then determined using the testing data and the score method.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2F544027-19C0-E07B-121F-8C71E66BE69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5701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for the analysis were collected by two different methods, namely: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01547AF2-C850-6567-6FCD-9F151C836DEB}"/>
              </a:ext>
            </a:extLst>
          </p:cNvPr>
          <p:cNvGraphicFramePr/>
          <p:nvPr>
            <p:extLst>
              <p:ext uri="{D42A27DB-BD31-4B8C-83A1-F6EECF244321}">
                <p14:modId xmlns:p14="http://schemas.microsoft.com/office/powerpoint/2010/main" val="992926050"/>
              </p:ext>
            </p:extLst>
          </p:nvPr>
        </p:nvGraphicFramePr>
        <p:xfrm>
          <a:off x="3049880" y="2392947"/>
          <a:ext cx="5955862" cy="378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dirty="0"/>
              <a:t>The full API notebook can be found at the following </a:t>
            </a:r>
            <a:r>
              <a:rPr lang="en-US" dirty="0" err="1"/>
              <a:t>Github</a:t>
            </a:r>
            <a:r>
              <a:rPr lang="en-US" dirty="0"/>
              <a:t> URL: </a:t>
            </a:r>
          </a:p>
          <a:p>
            <a:r>
              <a:rPr lang="en-US" dirty="0">
                <a:hlinkClick r:id="rId3"/>
              </a:rPr>
              <a:t>https://github.com/Boeloev21/Applied-Data-Science-Capstone/blob/main/jupyter-labs-spacex-data-collection-api.ipynb</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2F241D3-E65C-5B6D-04D1-9DEEFBF51936}"/>
              </a:ext>
            </a:extLst>
          </p:cNvPr>
          <p:cNvGraphicFramePr/>
          <p:nvPr>
            <p:extLst>
              <p:ext uri="{D42A27DB-BD31-4B8C-83A1-F6EECF244321}">
                <p14:modId xmlns:p14="http://schemas.microsoft.com/office/powerpoint/2010/main" val="3546297427"/>
              </p:ext>
            </p:extLst>
          </p:nvPr>
        </p:nvGraphicFramePr>
        <p:xfrm>
          <a:off x="6020155" y="1874299"/>
          <a:ext cx="5241214" cy="4077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528</TotalTime>
  <Words>2885</Words>
  <Application>Microsoft Office PowerPoint</Application>
  <PresentationFormat>Widescreen</PresentationFormat>
  <Paragraphs>278</Paragraphs>
  <Slides>54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Abadi</vt:lpstr>
      <vt:lpstr>Arial</vt:lpstr>
      <vt:lpstr>Calibri</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Armand</cp:lastModifiedBy>
  <cp:revision>253</cp:revision>
  <dcterms:created xsi:type="dcterms:W3CDTF">2021-04-29T18:58:34Z</dcterms:created>
  <dcterms:modified xsi:type="dcterms:W3CDTF">2024-03-07T19:47:37Z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